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328" r:id="rId15"/>
    <p:sldId id="267" r:id="rId16"/>
    <p:sldId id="268" r:id="rId17"/>
    <p:sldId id="271" r:id="rId18"/>
    <p:sldId id="272" r:id="rId19"/>
    <p:sldId id="273" r:id="rId20"/>
    <p:sldId id="270" r:id="rId21"/>
    <p:sldId id="269" r:id="rId22"/>
    <p:sldId id="296" r:id="rId23"/>
    <p:sldId id="274" r:id="rId24"/>
    <p:sldId id="277" r:id="rId25"/>
    <p:sldId id="278" r:id="rId26"/>
    <p:sldId id="329" r:id="rId27"/>
    <p:sldId id="279" r:id="rId28"/>
    <p:sldId id="295" r:id="rId29"/>
    <p:sldId id="330" r:id="rId30"/>
    <p:sldId id="302" r:id="rId31"/>
    <p:sldId id="301" r:id="rId32"/>
    <p:sldId id="303" r:id="rId33"/>
    <p:sldId id="304" r:id="rId34"/>
    <p:sldId id="306" r:id="rId35"/>
    <p:sldId id="305" r:id="rId36"/>
    <p:sldId id="331" r:id="rId37"/>
    <p:sldId id="308" r:id="rId38"/>
    <p:sldId id="309" r:id="rId39"/>
    <p:sldId id="312" r:id="rId40"/>
    <p:sldId id="310" r:id="rId41"/>
    <p:sldId id="311" r:id="rId42"/>
    <p:sldId id="332" r:id="rId43"/>
    <p:sldId id="314" r:id="rId44"/>
    <p:sldId id="315" r:id="rId45"/>
    <p:sldId id="316" r:id="rId46"/>
    <p:sldId id="317" r:id="rId47"/>
    <p:sldId id="333" r:id="rId48"/>
    <p:sldId id="280" r:id="rId49"/>
    <p:sldId id="281" r:id="rId50"/>
    <p:sldId id="334" r:id="rId51"/>
    <p:sldId id="287" r:id="rId52"/>
    <p:sldId id="289" r:id="rId53"/>
    <p:sldId id="290" r:id="rId54"/>
    <p:sldId id="291" r:id="rId55"/>
    <p:sldId id="292" r:id="rId56"/>
    <p:sldId id="293" r:id="rId57"/>
    <p:sldId id="335" r:id="rId58"/>
    <p:sldId id="282" r:id="rId59"/>
    <p:sldId id="283" r:id="rId60"/>
    <p:sldId id="284" r:id="rId61"/>
    <p:sldId id="288" r:id="rId62"/>
    <p:sldId id="285" r:id="rId63"/>
    <p:sldId id="286" r:id="rId64"/>
    <p:sldId id="294" r:id="rId65"/>
    <p:sldId id="336" r:id="rId66"/>
    <p:sldId id="337" r:id="rId67"/>
    <p:sldId id="338" r:id="rId68"/>
    <p:sldId id="339" r:id="rId69"/>
    <p:sldId id="318" r:id="rId70"/>
    <p:sldId id="341" r:id="rId71"/>
    <p:sldId id="342" r:id="rId72"/>
    <p:sldId id="343" r:id="rId73"/>
    <p:sldId id="340" r:id="rId74"/>
    <p:sldId id="319" r:id="rId75"/>
    <p:sldId id="320" r:id="rId76"/>
    <p:sldId id="321" r:id="rId77"/>
    <p:sldId id="322" r:id="rId78"/>
    <p:sldId id="323" r:id="rId79"/>
    <p:sldId id="325" r:id="rId80"/>
    <p:sldId id="324" r:id="rId81"/>
    <p:sldId id="327" r:id="rId82"/>
    <p:sldId id="32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동선" initials="김동" lastIdx="1" clrIdx="0">
    <p:extLst>
      <p:ext uri="{19B8F6BF-5375-455C-9EA6-DF929625EA0E}">
        <p15:presenceInfo xmlns:p15="http://schemas.microsoft.com/office/powerpoint/2012/main" userId="b379fdf85a296d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38221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40864" y="6400801"/>
            <a:ext cx="2844800" cy="365125"/>
          </a:xfrm>
        </p:spPr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136" y="640080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1536" y="6400801"/>
            <a:ext cx="2844800" cy="365125"/>
          </a:xfrm>
        </p:spPr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2291115" y="2798064"/>
            <a:ext cx="9900884" cy="102412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8"/>
          <p:cNvSpPr/>
          <p:nvPr/>
        </p:nvSpPr>
        <p:spPr bwMode="gray">
          <a:xfrm rot="16200000">
            <a:off x="971349" y="2493264"/>
            <a:ext cx="1024128" cy="163372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3819185"/>
            <a:ext cx="2304288" cy="102412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Triangle 10"/>
          <p:cNvSpPr/>
          <p:nvPr/>
        </p:nvSpPr>
        <p:spPr bwMode="gray">
          <a:xfrm rot="5400000">
            <a:off x="2609088" y="3514384"/>
            <a:ext cx="1024128" cy="16337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2" name="Group 47"/>
          <p:cNvGrpSpPr/>
          <p:nvPr/>
        </p:nvGrpSpPr>
        <p:grpSpPr bwMode="gray">
          <a:xfrm>
            <a:off x="2338963" y="0"/>
            <a:ext cx="1575541" cy="3815366"/>
            <a:chOff x="1754222" y="0"/>
            <a:chExt cx="1181656" cy="3815366"/>
          </a:xfrm>
        </p:grpSpPr>
        <p:grpSp>
          <p:nvGrpSpPr>
            <p:cNvPr id="23" name="Group 11"/>
            <p:cNvGrpSpPr/>
            <p:nvPr userDrawn="1"/>
          </p:nvGrpSpPr>
          <p:grpSpPr bwMode="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13" name="Straight Connector 12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2"/>
            <p:cNvGrpSpPr/>
            <p:nvPr userDrawn="1"/>
          </p:nvGrpSpPr>
          <p:grpSpPr bwMode="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24" name="Straight Connector 23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 userDrawn="1"/>
          </p:nvGrpSpPr>
          <p:grpSpPr bwMode="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35" name="Straight Connector 34"/>
              <p:cNvCxnSpPr/>
              <p:nvPr userDrawn="1"/>
            </p:nvCxnSpPr>
            <p:spPr bwMode="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 bwMode="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 bwMode="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 bwMode="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 bwMode="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 bwMode="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 bwMode="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 bwMode="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 bwMode="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 bwMode="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 bwMode="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8"/>
          <p:cNvGrpSpPr/>
          <p:nvPr/>
        </p:nvGrpSpPr>
        <p:grpSpPr bwMode="invGray">
          <a:xfrm>
            <a:off x="672723" y="3825240"/>
            <a:ext cx="1575541" cy="3032760"/>
            <a:chOff x="1754222" y="0"/>
            <a:chExt cx="1181656" cy="3815366"/>
          </a:xfrm>
        </p:grpSpPr>
        <p:grpSp>
          <p:nvGrpSpPr>
            <p:cNvPr id="49" name="Group 11"/>
            <p:cNvGrpSpPr/>
            <p:nvPr userDrawn="1"/>
          </p:nvGrpSpPr>
          <p:grpSpPr bwMode="inv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75" name="Straight Connector 7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22"/>
            <p:cNvGrpSpPr/>
            <p:nvPr userDrawn="1"/>
          </p:nvGrpSpPr>
          <p:grpSpPr bwMode="inv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65" name="Straight Connector 6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46"/>
            <p:cNvGrpSpPr/>
            <p:nvPr userDrawn="1"/>
          </p:nvGrpSpPr>
          <p:grpSpPr bwMode="inv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53" name="Straight Connector 52"/>
              <p:cNvCxnSpPr/>
              <p:nvPr userDrawn="1"/>
            </p:nvCxnSpPr>
            <p:spPr bwMode="inv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 bwMode="inv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 bwMode="inv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 bwMode="inv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 bwMode="inv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 bwMode="inv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 bwMode="inv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 bwMode="inv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 bwMode="inv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 bwMode="inv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 bwMode="inv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 bwMode="inv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816096" y="3959352"/>
            <a:ext cx="8327136" cy="147218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974592" y="2816352"/>
            <a:ext cx="7863840" cy="96012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grpSp>
        <p:nvGrpSpPr>
          <p:cNvPr id="52" name="Group 87"/>
          <p:cNvGrpSpPr/>
          <p:nvPr/>
        </p:nvGrpSpPr>
        <p:grpSpPr bwMode="gray">
          <a:xfrm>
            <a:off x="10863072" y="2587752"/>
            <a:ext cx="853440" cy="118872"/>
            <a:chOff x="8147304" y="2587752"/>
            <a:chExt cx="640080" cy="118872"/>
          </a:xfrm>
        </p:grpSpPr>
        <p:sp>
          <p:nvSpPr>
            <p:cNvPr id="85" name="Rectangle 8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6" name="Rectangle 8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7" name="Rectangle 8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642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7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3296" y="457200"/>
            <a:ext cx="8388096" cy="5468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 rot="16200000">
            <a:off x="6108701" y="2938272"/>
            <a:ext cx="6355080" cy="48768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ight Triangle 7"/>
          <p:cNvSpPr/>
          <p:nvPr/>
        </p:nvSpPr>
        <p:spPr bwMode="ltGray">
          <a:xfrm rot="10800000">
            <a:off x="9048497" y="6355080"/>
            <a:ext cx="487680" cy="36576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8"/>
          <p:cNvSpPr/>
          <p:nvPr/>
        </p:nvSpPr>
        <p:spPr bwMode="ltGray">
          <a:xfrm>
            <a:off x="9523985" y="5980176"/>
            <a:ext cx="499872" cy="37490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invGray">
          <a:xfrm rot="16200000">
            <a:off x="9522461" y="6356604"/>
            <a:ext cx="502920" cy="49987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/>
        </p:nvGrpSpPr>
        <p:grpSpPr bwMode="invGray">
          <a:xfrm rot="5400000">
            <a:off x="10676687" y="5205526"/>
            <a:ext cx="356616" cy="2674012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 bwMode="invGray">
          <a:xfrm rot="5400000">
            <a:off x="4582556" y="1406764"/>
            <a:ext cx="356616" cy="9521728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0720" y="384048"/>
            <a:ext cx="2328672" cy="555040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2064" y="6400801"/>
            <a:ext cx="2844800" cy="365125"/>
          </a:xfrm>
        </p:spPr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400801"/>
            <a:ext cx="477926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9643" y="6400801"/>
            <a:ext cx="1219200" cy="365125"/>
          </a:xfrm>
        </p:spPr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0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1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24963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Group 32"/>
          <p:cNvGrpSpPr/>
          <p:nvPr/>
        </p:nvGrpSpPr>
        <p:grpSpPr bwMode="ltGray">
          <a:xfrm>
            <a:off x="0" y="4041648"/>
            <a:ext cx="12204192" cy="740664"/>
            <a:chOff x="0" y="1216152"/>
            <a:chExt cx="9153144" cy="740664"/>
          </a:xfrm>
        </p:grpSpPr>
        <p:sp>
          <p:nvSpPr>
            <p:cNvPr id="7" name="Rectangle 6"/>
            <p:cNvSpPr/>
            <p:nvPr userDrawn="1"/>
          </p:nvSpPr>
          <p:spPr bwMode="ltGray">
            <a:xfrm>
              <a:off x="685800" y="1216152"/>
              <a:ext cx="8467344" cy="36576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 bwMode="ltGray">
            <a:xfrm>
              <a:off x="0" y="1581912"/>
              <a:ext cx="685800" cy="37490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ight Triangle 8"/>
            <p:cNvSpPr/>
            <p:nvPr userDrawn="1"/>
          </p:nvSpPr>
          <p:spPr bwMode="ltGray">
            <a:xfrm rot="5400000">
              <a:off x="685800" y="1581912"/>
              <a:ext cx="374904" cy="374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ight Triangle 9"/>
            <p:cNvSpPr/>
            <p:nvPr userDrawn="1"/>
          </p:nvSpPr>
          <p:spPr bwMode="ltGray">
            <a:xfrm rot="16200000">
              <a:off x="320040" y="1216152"/>
              <a:ext cx="365760" cy="3657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10"/>
          <p:cNvGrpSpPr/>
          <p:nvPr/>
        </p:nvGrpSpPr>
        <p:grpSpPr>
          <a:xfrm>
            <a:off x="936883" y="-3778"/>
            <a:ext cx="453877" cy="4394803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1"/>
          <p:cNvGrpSpPr/>
          <p:nvPr/>
        </p:nvGrpSpPr>
        <p:grpSpPr>
          <a:xfrm>
            <a:off x="431487" y="4419601"/>
            <a:ext cx="453877" cy="2429255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10863072" y="4169664"/>
            <a:ext cx="853440" cy="118872"/>
            <a:chOff x="8147304" y="2587752"/>
            <a:chExt cx="640080" cy="118872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3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24000" y="4498848"/>
            <a:ext cx="10363200" cy="1645920"/>
          </a:xfrm>
        </p:spPr>
        <p:txBody>
          <a:bodyPr anchor="t">
            <a:normAutofit/>
          </a:bodyPr>
          <a:lstStyle>
            <a:lvl1pPr algn="l">
              <a:defRPr sz="44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1392" y="1719072"/>
            <a:ext cx="53848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3952" y="1719072"/>
            <a:ext cx="53848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1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914400" y="1216152"/>
            <a:ext cx="11289792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 bwMode="invGray">
          <a:xfrm>
            <a:off x="0" y="1581912"/>
            <a:ext cx="9144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ight Triangle 11"/>
          <p:cNvSpPr/>
          <p:nvPr/>
        </p:nvSpPr>
        <p:spPr bwMode="ltGray">
          <a:xfrm rot="5400000">
            <a:off x="976884" y="1519428"/>
            <a:ext cx="374904" cy="499872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ight Triangle 12"/>
          <p:cNvSpPr/>
          <p:nvPr/>
        </p:nvSpPr>
        <p:spPr bwMode="ltGray">
          <a:xfrm rot="16200000">
            <a:off x="487680" y="1155192"/>
            <a:ext cx="365760" cy="48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4" name="Group 13"/>
          <p:cNvGrpSpPr/>
          <p:nvPr/>
        </p:nvGrpSpPr>
        <p:grpSpPr bwMode="invGray">
          <a:xfrm>
            <a:off x="936883" y="-3778"/>
            <a:ext cx="453877" cy="1581912"/>
            <a:chOff x="702662" y="-3778"/>
            <a:chExt cx="340408" cy="1581912"/>
          </a:xfrm>
        </p:grpSpPr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 bwMode="invGray">
          <a:xfrm>
            <a:off x="431487" y="1580353"/>
            <a:ext cx="453877" cy="5268503"/>
            <a:chOff x="702662" y="-3778"/>
            <a:chExt cx="340408" cy="1581912"/>
          </a:xfrm>
        </p:grpSpPr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1691640"/>
            <a:ext cx="5157216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2359152"/>
            <a:ext cx="5157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720" y="1691640"/>
            <a:ext cx="5157216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2720" y="2359152"/>
            <a:ext cx="5157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1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8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6576"/>
            <a:ext cx="10216896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91640"/>
            <a:ext cx="6815328" cy="4553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2080" y="1691640"/>
            <a:ext cx="3218688" cy="45628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3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6576"/>
            <a:ext cx="10216896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194816" y="1801368"/>
            <a:ext cx="10387584" cy="3675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7008" y="5541264"/>
            <a:ext cx="10424160" cy="70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9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58191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463040" y="36576"/>
            <a:ext cx="102168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black">
          <a:xfrm>
            <a:off x="4572000" y="64008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black">
          <a:xfrm>
            <a:off x="87376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52C41-372C-4C29-AE4A-DE78FCCFEA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914400" y="1216152"/>
            <a:ext cx="11289792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1581912"/>
            <a:ext cx="9144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Triangle 10"/>
          <p:cNvSpPr/>
          <p:nvPr/>
        </p:nvSpPr>
        <p:spPr bwMode="ltGray">
          <a:xfrm rot="5400000">
            <a:off x="976884" y="1519428"/>
            <a:ext cx="374904" cy="499872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ight Triangle 11"/>
          <p:cNvSpPr/>
          <p:nvPr/>
        </p:nvSpPr>
        <p:spPr bwMode="ltGray">
          <a:xfrm rot="16200000">
            <a:off x="487680" y="1155192"/>
            <a:ext cx="365760" cy="48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31"/>
          <p:cNvGrpSpPr/>
          <p:nvPr/>
        </p:nvGrpSpPr>
        <p:grpSpPr bwMode="gray">
          <a:xfrm>
            <a:off x="936883" y="-3778"/>
            <a:ext cx="453877" cy="1581912"/>
            <a:chOff x="702662" y="-3778"/>
            <a:chExt cx="340408" cy="1581912"/>
          </a:xfrm>
        </p:grpSpPr>
        <p:cxnSp>
          <p:nvCxnSpPr>
            <p:cNvPr id="14" name="Straight Connector 13"/>
            <p:cNvCxnSpPr/>
            <p:nvPr userDrawn="1"/>
          </p:nvCxnSpPr>
          <p:spPr bwMode="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2"/>
          <p:cNvGrpSpPr/>
          <p:nvPr/>
        </p:nvGrpSpPr>
        <p:grpSpPr bwMode="invGray">
          <a:xfrm>
            <a:off x="431487" y="1580353"/>
            <a:ext cx="453877" cy="5268503"/>
            <a:chOff x="702662" y="-3778"/>
            <a:chExt cx="340408" cy="1581912"/>
          </a:xfrm>
        </p:grpSpPr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426464" y="1600201"/>
            <a:ext cx="10155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black">
          <a:xfrm>
            <a:off x="1426464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4D5B-855E-4359-9F18-6B7B70AD019E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13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ln w="12700">
            <a:solidFill>
              <a:schemeClr val="accent2">
                <a:lumMod val="50000"/>
              </a:schemeClr>
            </a:solidFill>
          </a:ln>
          <a:gradFill>
            <a:gsLst>
              <a:gs pos="0">
                <a:schemeClr val="accent2"/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hyperlink" Target="https://svgsilh.com/ko/image/152498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svgsilh.com/ko/image/303792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2016/09/cover-qa-whats-favorite-muppets-cover-song.html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B184C-4EB6-4D8E-AA12-2B6C2A5CF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err="1">
                <a:latin typeface="+mn-ea"/>
                <a:ea typeface="+mn-ea"/>
              </a:rPr>
              <a:t>Classick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CBE28F-E445-4028-8844-5F5897510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C</a:t>
            </a:r>
            <a:r>
              <a:rPr lang="ko-KR" altLang="en-US" dirty="0">
                <a:latin typeface="+mn-ea"/>
              </a:rPr>
              <a:t>조        </a:t>
            </a:r>
            <a:r>
              <a:rPr lang="ko-KR" altLang="en-US" dirty="0" err="1">
                <a:latin typeface="+mn-ea"/>
              </a:rPr>
              <a:t>김동선</a:t>
            </a:r>
            <a:r>
              <a:rPr lang="ko-KR" altLang="en-US" dirty="0">
                <a:latin typeface="+mn-ea"/>
              </a:rPr>
              <a:t>   김범석   노수민   박재석   </a:t>
            </a:r>
            <a:r>
              <a:rPr lang="ko-KR" altLang="en-US" dirty="0" err="1">
                <a:latin typeface="+mn-ea"/>
              </a:rPr>
              <a:t>이제봉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54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07C7170-7422-4E00-B596-F57908D4A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66726"/>
              </p:ext>
            </p:extLst>
          </p:nvPr>
        </p:nvGraphicFramePr>
        <p:xfrm>
          <a:off x="1427163" y="3036832"/>
          <a:ext cx="10155236" cy="1539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47">
                  <a:extLst>
                    <a:ext uri="{9D8B030D-6E8A-4147-A177-3AD203B41FA5}">
                      <a16:colId xmlns:a16="http://schemas.microsoft.com/office/drawing/2014/main" val="1685733469"/>
                    </a:ext>
                  </a:extLst>
                </a:gridCol>
                <a:gridCol w="550898">
                  <a:extLst>
                    <a:ext uri="{9D8B030D-6E8A-4147-A177-3AD203B41FA5}">
                      <a16:colId xmlns:a16="http://schemas.microsoft.com/office/drawing/2014/main" val="1160271316"/>
                    </a:ext>
                  </a:extLst>
                </a:gridCol>
                <a:gridCol w="1164162">
                  <a:extLst>
                    <a:ext uri="{9D8B030D-6E8A-4147-A177-3AD203B41FA5}">
                      <a16:colId xmlns:a16="http://schemas.microsoft.com/office/drawing/2014/main" val="686049583"/>
                    </a:ext>
                  </a:extLst>
                </a:gridCol>
                <a:gridCol w="7795729">
                  <a:extLst>
                    <a:ext uri="{9D8B030D-6E8A-4147-A177-3AD203B41FA5}">
                      <a16:colId xmlns:a16="http://schemas.microsoft.com/office/drawing/2014/main" val="2234261226"/>
                    </a:ext>
                  </a:extLst>
                </a:gridCol>
              </a:tblGrid>
              <a:tr h="2716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5276"/>
                  </a:ext>
                </a:extLst>
              </a:tr>
              <a:tr h="262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관리자기능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회원목록 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관리자가 가입된 회원 분들에 대한 목록을 확인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관리할 수 있도록 구현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40899"/>
                  </a:ext>
                </a:extLst>
              </a:tr>
              <a:tr h="233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회원검색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관리자가 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특정 회원에 대한 정보를 볼 수 있도록 검색 텍스트를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하여 검색이 가능하도록 구현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3349"/>
                  </a:ext>
                </a:extLst>
              </a:tr>
              <a:tr h="254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+mn-ea"/>
                          <a:ea typeface="+mn-ea"/>
                        </a:rPr>
                        <a:t>Q&amp;A </a:t>
                      </a:r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답변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공지사항 작성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관리자만 입력이 가능하도록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하였으며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서비스에 대해 공지할 내용의 작성 페이지를 만들어 모든 유저가 볼 수 있도록 구현함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75078"/>
                  </a:ext>
                </a:extLst>
              </a:tr>
              <a:tr h="254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작성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관리자만 입력이 가능하도록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하였으며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회원들이 자주 묻는 </a:t>
                      </a:r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질무에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 대한 작성 페이지를 만들어 모든 유저가 볼 수 있도록 구현함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75846"/>
                  </a:ext>
                </a:extLst>
              </a:tr>
              <a:tr h="26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메일로 문의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관리자에게 문의할 사항이 있을 경우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메일로 문의 탭을 클릭하여 회원들의 문의사항을 메일로 받아 볼 수 있도록  구현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7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44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구축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FD51363E-9019-4057-AB0F-BE3ABC9B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1885005"/>
            <a:ext cx="1851820" cy="1104996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803897-2B6C-4AE5-97E9-1C809493E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6" y="3185499"/>
            <a:ext cx="1938076" cy="1059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9AEB116-008D-4F99-B2B9-74C4E027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191" y="5026978"/>
            <a:ext cx="1938965" cy="11667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05D9B9D-0DFC-4CCC-AFD4-D85134C6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081" y="1885005"/>
            <a:ext cx="1818255" cy="9841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3A7816-9BF4-4531-BC13-82623A836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300" y="3111904"/>
            <a:ext cx="1809084" cy="11636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A5EAD6B-2E6C-4DA9-A267-2E8FF94C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848" y="4561409"/>
            <a:ext cx="1809084" cy="17580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ABD42F-52FE-4AFC-8B63-04656A20F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557" y="1870251"/>
            <a:ext cx="1809084" cy="21482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5495-2777-4C6A-B0E3-60CFA203F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624" y="4140383"/>
            <a:ext cx="1804146" cy="18041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98E06BD-8BB6-4D97-9F3D-0DA51C64D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2462" y="1885005"/>
            <a:ext cx="1804146" cy="15537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2236D9-B8E8-4ECC-9D60-88F1C8752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2462" y="3811511"/>
            <a:ext cx="1778449" cy="1283577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EFEF17-C37C-4E7B-88AC-E3B66FDEF566}"/>
              </a:ext>
            </a:extLst>
          </p:cNvPr>
          <p:cNvCxnSpPr>
            <a:cxnSpLocks/>
          </p:cNvCxnSpPr>
          <p:nvPr/>
        </p:nvCxnSpPr>
        <p:spPr>
          <a:xfrm>
            <a:off x="3314860" y="5384894"/>
            <a:ext cx="918933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E76DF6B-4B2B-4759-B565-77C70F22B4EC}"/>
              </a:ext>
            </a:extLst>
          </p:cNvPr>
          <p:cNvCxnSpPr>
            <a:cxnSpLocks/>
          </p:cNvCxnSpPr>
          <p:nvPr/>
        </p:nvCxnSpPr>
        <p:spPr>
          <a:xfrm flipV="1">
            <a:off x="5051559" y="4205170"/>
            <a:ext cx="0" cy="356239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F6C9B-EF38-4D7B-83BD-1D74FDD57CB1}"/>
              </a:ext>
            </a:extLst>
          </p:cNvPr>
          <p:cNvCxnSpPr>
            <a:cxnSpLocks/>
          </p:cNvCxnSpPr>
          <p:nvPr/>
        </p:nvCxnSpPr>
        <p:spPr>
          <a:xfrm flipV="1">
            <a:off x="5877591" y="3255253"/>
            <a:ext cx="966112" cy="459882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190EAF0-A081-4706-9A50-84DEC69FB4A5}"/>
              </a:ext>
            </a:extLst>
          </p:cNvPr>
          <p:cNvCxnSpPr>
            <a:cxnSpLocks/>
          </p:cNvCxnSpPr>
          <p:nvPr/>
        </p:nvCxnSpPr>
        <p:spPr>
          <a:xfrm>
            <a:off x="5910852" y="2659979"/>
            <a:ext cx="916237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60E192-DDB7-40D8-8E88-5AB283808204}"/>
              </a:ext>
            </a:extLst>
          </p:cNvPr>
          <p:cNvCxnSpPr>
            <a:cxnSpLocks/>
          </p:cNvCxnSpPr>
          <p:nvPr/>
        </p:nvCxnSpPr>
        <p:spPr>
          <a:xfrm flipH="1">
            <a:off x="5931593" y="5103373"/>
            <a:ext cx="874753" cy="293562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0863012-1F26-4554-BB01-BD3D52109421}"/>
              </a:ext>
            </a:extLst>
          </p:cNvPr>
          <p:cNvCxnSpPr>
            <a:cxnSpLocks/>
          </p:cNvCxnSpPr>
          <p:nvPr/>
        </p:nvCxnSpPr>
        <p:spPr>
          <a:xfrm flipH="1" flipV="1">
            <a:off x="8504903" y="3111904"/>
            <a:ext cx="918179" cy="735753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3B0C202-426A-41AB-B340-2546A1F4F407}"/>
              </a:ext>
            </a:extLst>
          </p:cNvPr>
          <p:cNvCxnSpPr>
            <a:cxnSpLocks/>
          </p:cNvCxnSpPr>
          <p:nvPr/>
        </p:nvCxnSpPr>
        <p:spPr>
          <a:xfrm flipH="1">
            <a:off x="8504903" y="2661892"/>
            <a:ext cx="918179" cy="0"/>
          </a:xfrm>
          <a:prstGeom prst="straightConnector1">
            <a:avLst/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E5B0662-19C8-4B56-87B7-B76F03BC3462}"/>
              </a:ext>
            </a:extLst>
          </p:cNvPr>
          <p:cNvCxnSpPr>
            <a:cxnSpLocks/>
            <a:stCxn id="36" idx="3"/>
            <a:endCxn id="30" idx="2"/>
          </p:cNvCxnSpPr>
          <p:nvPr/>
        </p:nvCxnSpPr>
        <p:spPr>
          <a:xfrm flipH="1">
            <a:off x="5080390" y="2661892"/>
            <a:ext cx="6126218" cy="3657538"/>
          </a:xfrm>
          <a:prstGeom prst="bentConnector4">
            <a:avLst>
              <a:gd name="adj1" fmla="val -8868"/>
              <a:gd name="adj2" fmla="val 106250"/>
            </a:avLst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3DBBC3F-3948-46A6-B406-725F2E84270D}"/>
              </a:ext>
            </a:extLst>
          </p:cNvPr>
          <p:cNvCxnSpPr>
            <a:stCxn id="38" idx="3"/>
          </p:cNvCxnSpPr>
          <p:nvPr/>
        </p:nvCxnSpPr>
        <p:spPr>
          <a:xfrm flipH="1">
            <a:off x="5931593" y="4453300"/>
            <a:ext cx="5249318" cy="1642700"/>
          </a:xfrm>
          <a:prstGeom prst="bentConnector3">
            <a:avLst>
              <a:gd name="adj1" fmla="val -4355"/>
            </a:avLst>
          </a:prstGeom>
          <a:ln w="158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C6B98F-914A-47E4-8138-A3A8446E6668}"/>
              </a:ext>
            </a:extLst>
          </p:cNvPr>
          <p:cNvSpPr/>
          <p:nvPr/>
        </p:nvSpPr>
        <p:spPr>
          <a:xfrm>
            <a:off x="1300074" y="1789473"/>
            <a:ext cx="2160909" cy="257569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B0C69D9-7C97-43A9-A137-E8894A0D6CE2}"/>
              </a:ext>
            </a:extLst>
          </p:cNvPr>
          <p:cNvSpPr txBox="1"/>
          <p:nvPr/>
        </p:nvSpPr>
        <p:spPr>
          <a:xfrm>
            <a:off x="1231421" y="438328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관리자 페이지 별도 관리하므로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상호 연관성이 없음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52DF46E-51B5-441F-9FDE-31026193203C}"/>
              </a:ext>
            </a:extLst>
          </p:cNvPr>
          <p:cNvSpPr/>
          <p:nvPr/>
        </p:nvSpPr>
        <p:spPr>
          <a:xfrm>
            <a:off x="6204196" y="1602218"/>
            <a:ext cx="2919511" cy="2526045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73C21E0-2730-4E43-B4EF-EE3CD59E8060}"/>
              </a:ext>
            </a:extLst>
          </p:cNvPr>
          <p:cNvSpPr/>
          <p:nvPr/>
        </p:nvSpPr>
        <p:spPr>
          <a:xfrm>
            <a:off x="3580729" y="4295379"/>
            <a:ext cx="2919511" cy="2266757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00B8764-AF74-446E-9532-79C18A2F4938}"/>
              </a:ext>
            </a:extLst>
          </p:cNvPr>
          <p:cNvSpPr txBox="1"/>
          <p:nvPr/>
        </p:nvSpPr>
        <p:spPr>
          <a:xfrm>
            <a:off x="8671567" y="5486327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주요기능이 상품등록 및 판매이므로 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MEMBER 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테이블</a:t>
            </a:r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 / PRODUCT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 테이블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이 중심을 이루는 </a:t>
            </a:r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DB</a:t>
            </a:r>
            <a:r>
              <a:rPr lang="ko-KR" altLang="en-US" sz="1200" b="1" dirty="0">
                <a:solidFill>
                  <a:srgbClr val="7030A0"/>
                </a:solidFill>
                <a:latin typeface="+mn-ea"/>
              </a:rPr>
              <a:t>구조</a:t>
            </a:r>
            <a:endParaRPr lang="en-US" altLang="ko-KR" sz="12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EAFB2-E8C6-4453-877F-A57D92357094}"/>
              </a:ext>
            </a:extLst>
          </p:cNvPr>
          <p:cNvSpPr txBox="1"/>
          <p:nvPr/>
        </p:nvSpPr>
        <p:spPr>
          <a:xfrm>
            <a:off x="5483961" y="1612489"/>
            <a:ext cx="1412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MEMBER TABLE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299972-FC65-46BB-B09A-B122C743ED7F}"/>
              </a:ext>
            </a:extLst>
          </p:cNvPr>
          <p:cNvSpPr txBox="1"/>
          <p:nvPr/>
        </p:nvSpPr>
        <p:spPr>
          <a:xfrm>
            <a:off x="6034175" y="6248994"/>
            <a:ext cx="148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n-ea"/>
              </a:rPr>
              <a:t>PRODUCT TABLE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4BA72-912F-4BAD-9CB9-1179F2D7A336}"/>
              </a:ext>
            </a:extLst>
          </p:cNvPr>
          <p:cNvSpPr/>
          <p:nvPr/>
        </p:nvSpPr>
        <p:spPr>
          <a:xfrm>
            <a:off x="3984262" y="1836268"/>
            <a:ext cx="2049913" cy="111558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25239F-F10C-4735-9929-79B141B035D6}"/>
              </a:ext>
            </a:extLst>
          </p:cNvPr>
          <p:cNvSpPr/>
          <p:nvPr/>
        </p:nvSpPr>
        <p:spPr>
          <a:xfrm>
            <a:off x="4028562" y="3100746"/>
            <a:ext cx="2049913" cy="119380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327C0E-2482-4155-AE98-45DD98C44FF3}"/>
              </a:ext>
            </a:extLst>
          </p:cNvPr>
          <p:cNvSpPr/>
          <p:nvPr/>
        </p:nvSpPr>
        <p:spPr>
          <a:xfrm>
            <a:off x="9296072" y="1791407"/>
            <a:ext cx="2049913" cy="1739497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31D56F-6614-41EB-8854-9BE3DAB0ADE1}"/>
              </a:ext>
            </a:extLst>
          </p:cNvPr>
          <p:cNvSpPr/>
          <p:nvPr/>
        </p:nvSpPr>
        <p:spPr>
          <a:xfrm>
            <a:off x="9266729" y="3744372"/>
            <a:ext cx="2049913" cy="1437673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4A1041-9F85-4CEF-83EF-7015C053F14B}"/>
              </a:ext>
            </a:extLst>
          </p:cNvPr>
          <p:cNvSpPr/>
          <p:nvPr/>
        </p:nvSpPr>
        <p:spPr>
          <a:xfrm>
            <a:off x="1374716" y="4975064"/>
            <a:ext cx="2049913" cy="127393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E0DA7A-638D-496B-B7BF-76EC2D12C246}"/>
              </a:ext>
            </a:extLst>
          </p:cNvPr>
          <p:cNvSpPr/>
          <p:nvPr/>
        </p:nvSpPr>
        <p:spPr>
          <a:xfrm>
            <a:off x="6705167" y="4116346"/>
            <a:ext cx="1915687" cy="188994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3AB1E5-5EEC-49CA-9463-73F14290E905}"/>
              </a:ext>
            </a:extLst>
          </p:cNvPr>
          <p:cNvSpPr/>
          <p:nvPr/>
        </p:nvSpPr>
        <p:spPr>
          <a:xfrm>
            <a:off x="9208128" y="3669150"/>
            <a:ext cx="2177710" cy="1605019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7F1F61-5B38-4AF3-9900-31F61611FB2C}"/>
              </a:ext>
            </a:extLst>
          </p:cNvPr>
          <p:cNvSpPr txBox="1"/>
          <p:nvPr/>
        </p:nvSpPr>
        <p:spPr>
          <a:xfrm>
            <a:off x="3553441" y="1558444"/>
            <a:ext cx="115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ROLE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9AB77-DCF6-4E30-BD75-CB40FF6F13C3}"/>
              </a:ext>
            </a:extLst>
          </p:cNvPr>
          <p:cNvSpPr txBox="1"/>
          <p:nvPr/>
        </p:nvSpPr>
        <p:spPr>
          <a:xfrm>
            <a:off x="3400471" y="4299076"/>
            <a:ext cx="1285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ARTIST TABLE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4A0F0F-24D3-4C33-AC9A-C6BAB667C9AD}"/>
              </a:ext>
            </a:extLst>
          </p:cNvPr>
          <p:cNvSpPr txBox="1"/>
          <p:nvPr/>
        </p:nvSpPr>
        <p:spPr>
          <a:xfrm>
            <a:off x="9604644" y="1567977"/>
            <a:ext cx="1337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REVIEW TABLE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C3F51-C32F-4B06-850D-DE2610B6A828}"/>
              </a:ext>
            </a:extLst>
          </p:cNvPr>
          <p:cNvSpPr txBox="1"/>
          <p:nvPr/>
        </p:nvSpPr>
        <p:spPr>
          <a:xfrm>
            <a:off x="10300349" y="5277368"/>
            <a:ext cx="1155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+mn-ea"/>
              </a:rPr>
              <a:t>CART TABLE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26B10C-D20F-4694-A78E-B1A0906AB7B7}"/>
              </a:ext>
            </a:extLst>
          </p:cNvPr>
          <p:cNvSpPr txBox="1"/>
          <p:nvPr/>
        </p:nvSpPr>
        <p:spPr>
          <a:xfrm>
            <a:off x="1094791" y="6375450"/>
            <a:ext cx="126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STOCK TABLE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5BE7B-C06A-4470-B8AD-682B52650940}"/>
              </a:ext>
            </a:extLst>
          </p:cNvPr>
          <p:cNvSpPr txBox="1"/>
          <p:nvPr/>
        </p:nvSpPr>
        <p:spPr>
          <a:xfrm>
            <a:off x="7552669" y="6103445"/>
            <a:ext cx="138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ORDERS 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481D0D-C308-42D9-B73F-6C24BB0B49B5}"/>
              </a:ext>
            </a:extLst>
          </p:cNvPr>
          <p:cNvSpPr txBox="1"/>
          <p:nvPr/>
        </p:nvSpPr>
        <p:spPr>
          <a:xfrm>
            <a:off x="9069651" y="5310087"/>
            <a:ext cx="1155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CART TABLE</a:t>
            </a:r>
          </a:p>
        </p:txBody>
      </p:sp>
    </p:spTree>
    <p:extLst>
      <p:ext uri="{BB962C8B-B14F-4D97-AF65-F5344CB8AC3E}">
        <p14:creationId xmlns:p14="http://schemas.microsoft.com/office/powerpoint/2010/main" val="41839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88" grpId="0" animBg="1"/>
      <p:bldP spid="89" grpId="0" animBg="1"/>
      <p:bldP spid="90" grpId="0"/>
      <p:bldP spid="91" grpId="0"/>
      <p:bldP spid="92" grpId="0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43" grpId="0"/>
      <p:bldP spid="44" grpId="0"/>
      <p:bldP spid="45" grpId="0"/>
      <p:bldP spid="46" grpId="0"/>
      <p:bldP spid="48" grpId="0"/>
      <p:bldP spid="49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프로세스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48BB48-C431-449A-A8F6-2146F2C67074}"/>
              </a:ext>
            </a:extLst>
          </p:cNvPr>
          <p:cNvGrpSpPr/>
          <p:nvPr/>
        </p:nvGrpSpPr>
        <p:grpSpPr>
          <a:xfrm>
            <a:off x="1925741" y="2251588"/>
            <a:ext cx="8721219" cy="3670401"/>
            <a:chOff x="1573159" y="2045110"/>
            <a:chExt cx="8721219" cy="36704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1C5808-B5A7-4437-9524-6C1115685AEC}"/>
                </a:ext>
              </a:extLst>
            </p:cNvPr>
            <p:cNvSpPr/>
            <p:nvPr/>
          </p:nvSpPr>
          <p:spPr>
            <a:xfrm>
              <a:off x="1573162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Member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E317AAEB-658F-4833-9C2E-C63FCF4E974E}"/>
                </a:ext>
              </a:extLst>
            </p:cNvPr>
            <p:cNvSpPr/>
            <p:nvPr/>
          </p:nvSpPr>
          <p:spPr>
            <a:xfrm>
              <a:off x="2251587" y="2664544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5EEB08-1D00-4AA4-AF5B-45CF3E3368C5}"/>
                </a:ext>
              </a:extLst>
            </p:cNvPr>
            <p:cNvSpPr/>
            <p:nvPr/>
          </p:nvSpPr>
          <p:spPr>
            <a:xfrm>
              <a:off x="1573160" y="3048003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로그인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11C6F7B-A84D-4DF0-825F-E070E4B9AEC9}"/>
                </a:ext>
              </a:extLst>
            </p:cNvPr>
            <p:cNvSpPr/>
            <p:nvPr/>
          </p:nvSpPr>
          <p:spPr>
            <a:xfrm>
              <a:off x="1573159" y="3519951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회원가입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09309CD-48F6-488B-84AA-FF4F6009CAA0}"/>
                </a:ext>
              </a:extLst>
            </p:cNvPr>
            <p:cNvSpPr/>
            <p:nvPr/>
          </p:nvSpPr>
          <p:spPr>
            <a:xfrm>
              <a:off x="1573159" y="3991899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마이페이지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5C48B31-0442-4E5A-A0F5-4C2F9008A786}"/>
                </a:ext>
              </a:extLst>
            </p:cNvPr>
            <p:cNvSpPr/>
            <p:nvPr/>
          </p:nvSpPr>
          <p:spPr>
            <a:xfrm>
              <a:off x="1573159" y="4458936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회원등급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11BE6B1-D8DF-4258-B1E0-D39B0224A5B5}"/>
                </a:ext>
              </a:extLst>
            </p:cNvPr>
            <p:cNvSpPr/>
            <p:nvPr/>
          </p:nvSpPr>
          <p:spPr>
            <a:xfrm>
              <a:off x="3379840" y="2045110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Artist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8EB2F3-54BF-42B1-A152-9F8C9362A567}"/>
                </a:ext>
              </a:extLst>
            </p:cNvPr>
            <p:cNvSpPr/>
            <p:nvPr/>
          </p:nvSpPr>
          <p:spPr>
            <a:xfrm>
              <a:off x="5186518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Cart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0E70C9-A767-4609-A4CF-BB33056E6056}"/>
                </a:ext>
              </a:extLst>
            </p:cNvPr>
            <p:cNvSpPr/>
            <p:nvPr/>
          </p:nvSpPr>
          <p:spPr>
            <a:xfrm>
              <a:off x="6993196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Orders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ED31E5-2F4F-45C5-B3E2-1216014BA790}"/>
                </a:ext>
              </a:extLst>
            </p:cNvPr>
            <p:cNvSpPr/>
            <p:nvPr/>
          </p:nvSpPr>
          <p:spPr>
            <a:xfrm>
              <a:off x="8799874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Product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856156F7-E135-4FD0-96D6-DF19D218E660}"/>
                </a:ext>
              </a:extLst>
            </p:cNvPr>
            <p:cNvSpPr/>
            <p:nvPr/>
          </p:nvSpPr>
          <p:spPr>
            <a:xfrm>
              <a:off x="4053350" y="2664543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845A2ED9-53C1-4F37-AB2C-BF2E370ACD23}"/>
                </a:ext>
              </a:extLst>
            </p:cNvPr>
            <p:cNvSpPr/>
            <p:nvPr/>
          </p:nvSpPr>
          <p:spPr>
            <a:xfrm>
              <a:off x="7661792" y="2664540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아래쪽 56">
              <a:extLst>
                <a:ext uri="{FF2B5EF4-FFF2-40B4-BE49-F238E27FC236}">
                  <a16:creationId xmlns:a16="http://schemas.microsoft.com/office/drawing/2014/main" id="{89DE869F-9066-4F89-AA97-E8F38003F2FB}"/>
                </a:ext>
              </a:extLst>
            </p:cNvPr>
            <p:cNvSpPr/>
            <p:nvPr/>
          </p:nvSpPr>
          <p:spPr>
            <a:xfrm>
              <a:off x="9473384" y="2664541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977225C4-8F38-492D-8343-0AFE0728B6EC}"/>
                </a:ext>
              </a:extLst>
            </p:cNvPr>
            <p:cNvSpPr/>
            <p:nvPr/>
          </p:nvSpPr>
          <p:spPr>
            <a:xfrm>
              <a:off x="5860029" y="2664542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CF572A2-17E4-4168-990C-82EE8B96B014}"/>
                </a:ext>
              </a:extLst>
            </p:cNvPr>
            <p:cNvSpPr/>
            <p:nvPr/>
          </p:nvSpPr>
          <p:spPr>
            <a:xfrm>
              <a:off x="1573159" y="4925973"/>
              <a:ext cx="1494505" cy="3244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포인트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DE5F3C9-D6F7-498A-B209-550FBDE649FF}"/>
                </a:ext>
              </a:extLst>
            </p:cNvPr>
            <p:cNvSpPr/>
            <p:nvPr/>
          </p:nvSpPr>
          <p:spPr>
            <a:xfrm>
              <a:off x="3379839" y="3057834"/>
              <a:ext cx="1494505" cy="3244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Artist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정보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733CA3F-62AB-4E74-9045-0505E0136671}"/>
                </a:ext>
              </a:extLst>
            </p:cNvPr>
            <p:cNvSpPr/>
            <p:nvPr/>
          </p:nvSpPr>
          <p:spPr>
            <a:xfrm>
              <a:off x="3379839" y="3539614"/>
              <a:ext cx="1494505" cy="3244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Artist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프로필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8D74AE7-63B7-446F-9E34-DFDDC325C0F2}"/>
                </a:ext>
              </a:extLst>
            </p:cNvPr>
            <p:cNvSpPr/>
            <p:nvPr/>
          </p:nvSpPr>
          <p:spPr>
            <a:xfrm>
              <a:off x="5186517" y="305783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Cart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정보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E35E7F2-73E2-46E9-902A-D9F8A5DEEFB2}"/>
                </a:ext>
              </a:extLst>
            </p:cNvPr>
            <p:cNvSpPr/>
            <p:nvPr/>
          </p:nvSpPr>
          <p:spPr>
            <a:xfrm>
              <a:off x="5186517" y="353961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분류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09D9FDE-00F5-4B07-AB94-8BFFA483101A}"/>
                </a:ext>
              </a:extLst>
            </p:cNvPr>
            <p:cNvSpPr/>
            <p:nvPr/>
          </p:nvSpPr>
          <p:spPr>
            <a:xfrm>
              <a:off x="5186516" y="4021394"/>
              <a:ext cx="1494505" cy="324464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수량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F4A9BD3-8C65-4C9F-9FAA-92EDBCF32929}"/>
                </a:ext>
              </a:extLst>
            </p:cNvPr>
            <p:cNvSpPr/>
            <p:nvPr/>
          </p:nvSpPr>
          <p:spPr>
            <a:xfrm>
              <a:off x="6993195" y="3047995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주문 상품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6A67DA26-BE7C-4037-9C33-FE807DFCCC5E}"/>
                </a:ext>
              </a:extLst>
            </p:cNvPr>
            <p:cNvSpPr/>
            <p:nvPr/>
          </p:nvSpPr>
          <p:spPr>
            <a:xfrm>
              <a:off x="6988281" y="3519939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주문 수량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7D705CFC-7A20-46AB-9E33-517978B64F79}"/>
                </a:ext>
              </a:extLst>
            </p:cNvPr>
            <p:cNvSpPr/>
            <p:nvPr/>
          </p:nvSpPr>
          <p:spPr>
            <a:xfrm>
              <a:off x="6988281" y="4008745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구매자 정보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EBBD9F6A-E2E8-4DAB-913D-F5BFD8297C3A}"/>
                </a:ext>
              </a:extLst>
            </p:cNvPr>
            <p:cNvSpPr/>
            <p:nvPr/>
          </p:nvSpPr>
          <p:spPr>
            <a:xfrm>
              <a:off x="6988280" y="4497551"/>
              <a:ext cx="1494505" cy="3244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옵션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FAEAAB2-6901-43DE-A1DE-FC364718B524}"/>
                </a:ext>
              </a:extLst>
            </p:cNvPr>
            <p:cNvSpPr/>
            <p:nvPr/>
          </p:nvSpPr>
          <p:spPr>
            <a:xfrm>
              <a:off x="8799873" y="3047995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정보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F8B2DDF-48E3-4CF1-A68A-F8514FCD94CD}"/>
                </a:ext>
              </a:extLst>
            </p:cNvPr>
            <p:cNvSpPr/>
            <p:nvPr/>
          </p:nvSpPr>
          <p:spPr>
            <a:xfrm>
              <a:off x="8790045" y="3523899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분류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07B24A3-593C-4492-A677-AF5121930985}"/>
                </a:ext>
              </a:extLst>
            </p:cNvPr>
            <p:cNvSpPr/>
            <p:nvPr/>
          </p:nvSpPr>
          <p:spPr>
            <a:xfrm>
              <a:off x="8790044" y="3994571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구매 수량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C84DABC-87E2-48BA-A23B-98C16666C750}"/>
                </a:ext>
              </a:extLst>
            </p:cNvPr>
            <p:cNvSpPr/>
            <p:nvPr/>
          </p:nvSpPr>
          <p:spPr>
            <a:xfrm>
              <a:off x="8790043" y="4458936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구매 가격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5CA3091-1D99-4CBC-BC6B-339C82E1E6CF}"/>
                </a:ext>
              </a:extLst>
            </p:cNvPr>
            <p:cNvSpPr/>
            <p:nvPr/>
          </p:nvSpPr>
          <p:spPr>
            <a:xfrm>
              <a:off x="8799873" y="4925973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할인율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36AFFA7-7D70-43E0-AC7E-ECD53B2DB658}"/>
                </a:ext>
              </a:extLst>
            </p:cNvPr>
            <p:cNvSpPr/>
            <p:nvPr/>
          </p:nvSpPr>
          <p:spPr>
            <a:xfrm>
              <a:off x="8799873" y="5391047"/>
              <a:ext cx="1494505" cy="32446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상품 세부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70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테이블 프로세스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48BB48-C431-449A-A8F6-2146F2C67074}"/>
              </a:ext>
            </a:extLst>
          </p:cNvPr>
          <p:cNvGrpSpPr/>
          <p:nvPr/>
        </p:nvGrpSpPr>
        <p:grpSpPr>
          <a:xfrm>
            <a:off x="1925744" y="2251588"/>
            <a:ext cx="8721216" cy="4090445"/>
            <a:chOff x="1573162" y="2045110"/>
            <a:chExt cx="8721216" cy="40904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1C5808-B5A7-4437-9524-6C1115685AEC}"/>
                </a:ext>
              </a:extLst>
            </p:cNvPr>
            <p:cNvSpPr/>
            <p:nvPr/>
          </p:nvSpPr>
          <p:spPr>
            <a:xfrm>
              <a:off x="1573162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Review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E317AAEB-658F-4833-9C2E-C63FCF4E974E}"/>
                </a:ext>
              </a:extLst>
            </p:cNvPr>
            <p:cNvSpPr/>
            <p:nvPr/>
          </p:nvSpPr>
          <p:spPr>
            <a:xfrm>
              <a:off x="2251587" y="2664544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11BE6B1-D8DF-4258-B1E0-D39B0224A5B5}"/>
                </a:ext>
              </a:extLst>
            </p:cNvPr>
            <p:cNvSpPr/>
            <p:nvPr/>
          </p:nvSpPr>
          <p:spPr>
            <a:xfrm>
              <a:off x="3379840" y="2045110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Role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8EB2F3-54BF-42B1-A152-9F8C9362A567}"/>
                </a:ext>
              </a:extLst>
            </p:cNvPr>
            <p:cNvSpPr/>
            <p:nvPr/>
          </p:nvSpPr>
          <p:spPr>
            <a:xfrm>
              <a:off x="5186518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Stock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0E70C9-A767-4609-A4CF-BB33056E6056}"/>
                </a:ext>
              </a:extLst>
            </p:cNvPr>
            <p:cNvSpPr/>
            <p:nvPr/>
          </p:nvSpPr>
          <p:spPr>
            <a:xfrm>
              <a:off x="6993196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2"/>
                  </a:solidFill>
                  <a:latin typeface="+mn-ea"/>
                </a:rPr>
                <a:t>Faq</a:t>
              </a:r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ED31E5-2F4F-45C5-B3E2-1216014BA790}"/>
                </a:ext>
              </a:extLst>
            </p:cNvPr>
            <p:cNvSpPr/>
            <p:nvPr/>
          </p:nvSpPr>
          <p:spPr>
            <a:xfrm>
              <a:off x="8799874" y="2054943"/>
              <a:ext cx="1494504" cy="46211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2"/>
                  </a:solidFill>
                  <a:latin typeface="+mn-ea"/>
                </a:rPr>
                <a:t>Notice </a:t>
              </a:r>
              <a:r>
                <a:rPr lang="ko-KR" altLang="en-US" sz="1400" b="1" dirty="0">
                  <a:solidFill>
                    <a:schemeClr val="bg2"/>
                  </a:solidFill>
                  <a:latin typeface="+mn-ea"/>
                </a:rPr>
                <a:t>테이블</a:t>
              </a:r>
            </a:p>
          </p:txBody>
        </p: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856156F7-E135-4FD0-96D6-DF19D218E660}"/>
                </a:ext>
              </a:extLst>
            </p:cNvPr>
            <p:cNvSpPr/>
            <p:nvPr/>
          </p:nvSpPr>
          <p:spPr>
            <a:xfrm>
              <a:off x="4053350" y="2664543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845A2ED9-53C1-4F37-AB2C-BF2E370ACD23}"/>
                </a:ext>
              </a:extLst>
            </p:cNvPr>
            <p:cNvSpPr/>
            <p:nvPr/>
          </p:nvSpPr>
          <p:spPr>
            <a:xfrm>
              <a:off x="7661792" y="2664540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아래쪽 56">
              <a:extLst>
                <a:ext uri="{FF2B5EF4-FFF2-40B4-BE49-F238E27FC236}">
                  <a16:creationId xmlns:a16="http://schemas.microsoft.com/office/drawing/2014/main" id="{89DE869F-9066-4F89-AA97-E8F38003F2FB}"/>
                </a:ext>
              </a:extLst>
            </p:cNvPr>
            <p:cNvSpPr/>
            <p:nvPr/>
          </p:nvSpPr>
          <p:spPr>
            <a:xfrm>
              <a:off x="9473384" y="2664541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977225C4-8F38-492D-8343-0AFE0728B6EC}"/>
                </a:ext>
              </a:extLst>
            </p:cNvPr>
            <p:cNvSpPr/>
            <p:nvPr/>
          </p:nvSpPr>
          <p:spPr>
            <a:xfrm>
              <a:off x="5860029" y="2664542"/>
              <a:ext cx="147484" cy="2359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FAEAAB2-6901-43DE-A1DE-FC364718B524}"/>
                </a:ext>
              </a:extLst>
            </p:cNvPr>
            <p:cNvSpPr/>
            <p:nvPr/>
          </p:nvSpPr>
          <p:spPr>
            <a:xfrm>
              <a:off x="8799873" y="3047994"/>
              <a:ext cx="1494505" cy="46705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게시물 관리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F8B2DDF-48E3-4CF1-A68A-F8514FCD94CD}"/>
                </a:ext>
              </a:extLst>
            </p:cNvPr>
            <p:cNvSpPr/>
            <p:nvPr/>
          </p:nvSpPr>
          <p:spPr>
            <a:xfrm>
              <a:off x="8790043" y="3707270"/>
              <a:ext cx="1494505" cy="47015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이미지 업로드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07B24A3-593C-4492-A677-AF5121930985}"/>
                </a:ext>
              </a:extLst>
            </p:cNvPr>
            <p:cNvSpPr/>
            <p:nvPr/>
          </p:nvSpPr>
          <p:spPr>
            <a:xfrm>
              <a:off x="8799873" y="4345857"/>
              <a:ext cx="1494505" cy="46705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등록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C84DABC-87E2-48BA-A23B-98C16666C750}"/>
                </a:ext>
              </a:extLst>
            </p:cNvPr>
            <p:cNvSpPr/>
            <p:nvPr/>
          </p:nvSpPr>
          <p:spPr>
            <a:xfrm>
              <a:off x="8799873" y="4995992"/>
              <a:ext cx="1494505" cy="4767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수정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5CA3091-1D99-4CBC-BC6B-339C82E1E6CF}"/>
                </a:ext>
              </a:extLst>
            </p:cNvPr>
            <p:cNvSpPr/>
            <p:nvPr/>
          </p:nvSpPr>
          <p:spPr>
            <a:xfrm>
              <a:off x="8799873" y="5658822"/>
              <a:ext cx="1494505" cy="4767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Notice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삭제</a:t>
              </a: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FEE7A2E-1850-4F57-9582-3BFF348ABE09}"/>
              </a:ext>
            </a:extLst>
          </p:cNvPr>
          <p:cNvSpPr/>
          <p:nvPr/>
        </p:nvSpPr>
        <p:spPr>
          <a:xfrm>
            <a:off x="1925743" y="3887694"/>
            <a:ext cx="1494505" cy="4719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review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82A22D-77A9-4250-A0F8-635A6FB9981E}"/>
              </a:ext>
            </a:extLst>
          </p:cNvPr>
          <p:cNvSpPr/>
          <p:nvPr/>
        </p:nvSpPr>
        <p:spPr>
          <a:xfrm>
            <a:off x="3734877" y="3918168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권한 관리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212E6C4-4527-4393-AF06-F0BA67C6AA8B}"/>
              </a:ext>
            </a:extLst>
          </p:cNvPr>
          <p:cNvSpPr/>
          <p:nvPr/>
        </p:nvSpPr>
        <p:spPr>
          <a:xfrm>
            <a:off x="3732421" y="3254473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사용자 권한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부여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B99CA6-671A-4198-8FC0-FD6E259BF1F1}"/>
              </a:ext>
            </a:extLst>
          </p:cNvPr>
          <p:cNvSpPr/>
          <p:nvPr/>
        </p:nvSpPr>
        <p:spPr>
          <a:xfrm>
            <a:off x="3732421" y="4552336"/>
            <a:ext cx="1494505" cy="4719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권한 삭제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7EE265-DE4C-4172-B6EA-8D7019289CF2}"/>
              </a:ext>
            </a:extLst>
          </p:cNvPr>
          <p:cNvSpPr/>
          <p:nvPr/>
        </p:nvSpPr>
        <p:spPr>
          <a:xfrm>
            <a:off x="7340863" y="3264312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게시물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관리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80AAAA-251E-46BA-BA6B-6AE34A030956}"/>
              </a:ext>
            </a:extLst>
          </p:cNvPr>
          <p:cNvSpPr/>
          <p:nvPr/>
        </p:nvSpPr>
        <p:spPr>
          <a:xfrm>
            <a:off x="7341908" y="3911964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10EAC9-8A21-403B-A7AE-0E2F7EE2DB23}"/>
              </a:ext>
            </a:extLst>
          </p:cNvPr>
          <p:cNvSpPr/>
          <p:nvPr/>
        </p:nvSpPr>
        <p:spPr>
          <a:xfrm>
            <a:off x="7334288" y="4559616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수정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1E0025C-2151-44CD-BD43-4A8FAED3F7FB}"/>
              </a:ext>
            </a:extLst>
          </p:cNvPr>
          <p:cNvSpPr/>
          <p:nvPr/>
        </p:nvSpPr>
        <p:spPr>
          <a:xfrm>
            <a:off x="7340863" y="5207268"/>
            <a:ext cx="1494505" cy="4719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Faq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삭제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C36FD8-2999-417D-9624-57D78B99A78E}"/>
              </a:ext>
            </a:extLst>
          </p:cNvPr>
          <p:cNvSpPr/>
          <p:nvPr/>
        </p:nvSpPr>
        <p:spPr>
          <a:xfrm>
            <a:off x="1930657" y="3254473"/>
            <a:ext cx="1494505" cy="4719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Review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상품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 업로드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F7AE36F-A94F-44C6-8ADF-614CACE6D932}"/>
              </a:ext>
            </a:extLst>
          </p:cNvPr>
          <p:cNvSpPr/>
          <p:nvPr/>
        </p:nvSpPr>
        <p:spPr>
          <a:xfrm>
            <a:off x="5534185" y="3249594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Stock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정보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C3455B-913D-4CC6-9E62-24FED14A3F9D}"/>
              </a:ext>
            </a:extLst>
          </p:cNvPr>
          <p:cNvSpPr/>
          <p:nvPr/>
        </p:nvSpPr>
        <p:spPr>
          <a:xfrm>
            <a:off x="5526481" y="3890364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분류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C0AA3C3-039B-4827-B4BD-161B158BB70D}"/>
              </a:ext>
            </a:extLst>
          </p:cNvPr>
          <p:cNvSpPr/>
          <p:nvPr/>
        </p:nvSpPr>
        <p:spPr>
          <a:xfrm>
            <a:off x="5534184" y="4517942"/>
            <a:ext cx="1494505" cy="47193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상품 수량</a:t>
            </a:r>
          </a:p>
        </p:txBody>
      </p:sp>
    </p:spTree>
    <p:extLst>
      <p:ext uri="{BB962C8B-B14F-4D97-AF65-F5344CB8AC3E}">
        <p14:creationId xmlns:p14="http://schemas.microsoft.com/office/powerpoint/2010/main" val="398714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메인 화면 </a:t>
            </a:r>
            <a:r>
              <a:rPr lang="en-US" altLang="ko-KR" dirty="0">
                <a:latin typeface="+mn-ea"/>
              </a:rPr>
              <a:t>(HTML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CSS / JSP)</a:t>
            </a:r>
          </a:p>
        </p:txBody>
      </p:sp>
    </p:spTree>
    <p:extLst>
      <p:ext uri="{BB962C8B-B14F-4D97-AF65-F5344CB8AC3E}">
        <p14:creationId xmlns:p14="http://schemas.microsoft.com/office/powerpoint/2010/main" val="207106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F1E275-66AD-43B8-8E6C-2F9BE123C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22" y="3342594"/>
            <a:ext cx="8695173" cy="90685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33EEE7F-9814-4F83-989F-AAC9B422B68D}"/>
              </a:ext>
            </a:extLst>
          </p:cNvPr>
          <p:cNvSpPr/>
          <p:nvPr/>
        </p:nvSpPr>
        <p:spPr>
          <a:xfrm>
            <a:off x="2660390" y="3349894"/>
            <a:ext cx="1156579" cy="53094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D6B9F14-FA63-472D-9AB6-F09AB9FCAB9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220828" y="3893849"/>
            <a:ext cx="1134657" cy="108274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4915CF-B7AD-410F-9D76-739D71C6FBA8}"/>
              </a:ext>
            </a:extLst>
          </p:cNvPr>
          <p:cNvSpPr/>
          <p:nvPr/>
        </p:nvSpPr>
        <p:spPr>
          <a:xfrm>
            <a:off x="4355485" y="4523165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Logo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메인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index.jsp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B2D484-7F80-4C24-9CBB-72595836322D}"/>
              </a:ext>
            </a:extLst>
          </p:cNvPr>
          <p:cNvSpPr/>
          <p:nvPr/>
        </p:nvSpPr>
        <p:spPr>
          <a:xfrm>
            <a:off x="9086593" y="3304160"/>
            <a:ext cx="1086931" cy="18535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839EB8-BE84-4EE2-8927-739D38058E29}"/>
              </a:ext>
            </a:extLst>
          </p:cNvPr>
          <p:cNvCxnSpPr>
            <a:cxnSpLocks/>
          </p:cNvCxnSpPr>
          <p:nvPr/>
        </p:nvCxnSpPr>
        <p:spPr>
          <a:xfrm flipV="1">
            <a:off x="9630058" y="2876529"/>
            <a:ext cx="0" cy="35880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CDE802-57B7-469B-B7F5-05FCA6B6DCA8}"/>
              </a:ext>
            </a:extLst>
          </p:cNvPr>
          <p:cNvSpPr/>
          <p:nvPr/>
        </p:nvSpPr>
        <p:spPr>
          <a:xfrm>
            <a:off x="8652141" y="2287027"/>
            <a:ext cx="1955833" cy="570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tab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페이지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559116-9A84-4F55-A8AB-99A375676AFD}"/>
              </a:ext>
            </a:extLst>
          </p:cNvPr>
          <p:cNvSpPr/>
          <p:nvPr/>
        </p:nvSpPr>
        <p:spPr>
          <a:xfrm>
            <a:off x="4355689" y="4019761"/>
            <a:ext cx="5614219" cy="2014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B6DEEA-BBDB-48A7-A8E4-9F08215C4C2B}"/>
              </a:ext>
            </a:extLst>
          </p:cNvPr>
          <p:cNvCxnSpPr>
            <a:cxnSpLocks/>
          </p:cNvCxnSpPr>
          <p:nvPr/>
        </p:nvCxnSpPr>
        <p:spPr>
          <a:xfrm>
            <a:off x="8350018" y="4250761"/>
            <a:ext cx="0" cy="25696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1B820B-72D3-446C-80C0-39317485A550}"/>
              </a:ext>
            </a:extLst>
          </p:cNvPr>
          <p:cNvSpPr/>
          <p:nvPr/>
        </p:nvSpPr>
        <p:spPr>
          <a:xfrm>
            <a:off x="7372101" y="4520086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 클릭 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카테고리로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38B00-6CBC-485F-9168-1BA15647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28" y="5533993"/>
            <a:ext cx="4940327" cy="762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6B95A-6D3C-4413-BC85-71FDB0F90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257" y="1973659"/>
            <a:ext cx="3486596" cy="12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3" grpId="0" animBg="1"/>
      <p:bldP spid="28" grpId="0" animBg="1"/>
      <p:bldP spid="29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976E86-A3B3-41F4-99A0-297BCE3037FE}"/>
              </a:ext>
            </a:extLst>
          </p:cNvPr>
          <p:cNvSpPr/>
          <p:nvPr/>
        </p:nvSpPr>
        <p:spPr>
          <a:xfrm>
            <a:off x="9927900" y="5341345"/>
            <a:ext cx="1955833" cy="1018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아이콘 클릭 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My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및 장바구니 페이지로 이동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5CCA4-7901-47E3-9B30-07B0F508FF83}"/>
              </a:ext>
            </a:extLst>
          </p:cNvPr>
          <p:cNvSpPr/>
          <p:nvPr/>
        </p:nvSpPr>
        <p:spPr>
          <a:xfrm>
            <a:off x="5779005" y="5220253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Tab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Index.jsp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29517-53A9-4E5F-AD6D-DCD094DC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29" y="2384017"/>
            <a:ext cx="7642368" cy="266161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B3D9C3-A783-4908-AF92-9C3E33568D27}"/>
              </a:ext>
            </a:extLst>
          </p:cNvPr>
          <p:cNvCxnSpPr>
            <a:cxnSpLocks/>
          </p:cNvCxnSpPr>
          <p:nvPr/>
        </p:nvCxnSpPr>
        <p:spPr>
          <a:xfrm>
            <a:off x="5288115" y="3140034"/>
            <a:ext cx="674348" cy="204856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D826167-37D2-409C-A188-28F789AA6B38}"/>
              </a:ext>
            </a:extLst>
          </p:cNvPr>
          <p:cNvSpPr/>
          <p:nvPr/>
        </p:nvSpPr>
        <p:spPr>
          <a:xfrm>
            <a:off x="5149700" y="2882813"/>
            <a:ext cx="176960" cy="22869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085638-C4CA-472A-BFF2-874600F890EF}"/>
              </a:ext>
            </a:extLst>
          </p:cNvPr>
          <p:cNvSpPr/>
          <p:nvPr/>
        </p:nvSpPr>
        <p:spPr>
          <a:xfrm>
            <a:off x="4143829" y="2882813"/>
            <a:ext cx="730293" cy="2286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276B68B-7262-40D3-8277-226E99A7966D}"/>
              </a:ext>
            </a:extLst>
          </p:cNvPr>
          <p:cNvCxnSpPr>
            <a:cxnSpLocks/>
          </p:cNvCxnSpPr>
          <p:nvPr/>
        </p:nvCxnSpPr>
        <p:spPr>
          <a:xfrm flipH="1">
            <a:off x="3251799" y="2999620"/>
            <a:ext cx="89203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7128A5-6F10-42C2-B7B2-0C0152A8EC46}"/>
              </a:ext>
            </a:extLst>
          </p:cNvPr>
          <p:cNvSpPr/>
          <p:nvPr/>
        </p:nvSpPr>
        <p:spPr>
          <a:xfrm>
            <a:off x="1259242" y="2543727"/>
            <a:ext cx="1955833" cy="1247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Tab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위에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마우스를 올려 놓으면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아래쪽으로 카테고리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list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가 보이는 방식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461A8A4-DDBB-475A-A4FD-91B2084981EF}"/>
              </a:ext>
            </a:extLst>
          </p:cNvPr>
          <p:cNvSpPr/>
          <p:nvPr/>
        </p:nvSpPr>
        <p:spPr>
          <a:xfrm>
            <a:off x="4254691" y="3171688"/>
            <a:ext cx="107883" cy="1681305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6F3C4D-BDEF-451F-ABCD-25F3EDB82263}"/>
              </a:ext>
            </a:extLst>
          </p:cNvPr>
          <p:cNvSpPr txBox="1"/>
          <p:nvPr/>
        </p:nvSpPr>
        <p:spPr>
          <a:xfrm>
            <a:off x="1967473" y="4118774"/>
            <a:ext cx="1284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카테고리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list</a:t>
            </a:r>
            <a:endParaRPr lang="ko-KR" altLang="en-US" sz="15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A7224D-D485-4D50-9D13-FD8980B1EFC0}"/>
              </a:ext>
            </a:extLst>
          </p:cNvPr>
          <p:cNvCxnSpPr>
            <a:cxnSpLocks/>
          </p:cNvCxnSpPr>
          <p:nvPr/>
        </p:nvCxnSpPr>
        <p:spPr>
          <a:xfrm flipH="1">
            <a:off x="3215075" y="4280357"/>
            <a:ext cx="11810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D1D1AA-7FAD-49BD-8D91-B38684D70B2A}"/>
              </a:ext>
            </a:extLst>
          </p:cNvPr>
          <p:cNvSpPr/>
          <p:nvPr/>
        </p:nvSpPr>
        <p:spPr>
          <a:xfrm>
            <a:off x="4392192" y="3111505"/>
            <a:ext cx="4729461" cy="18201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805F24B-E30D-40CC-BFC7-CFD4EB8C8B25}"/>
              </a:ext>
            </a:extLst>
          </p:cNvPr>
          <p:cNvCxnSpPr>
            <a:cxnSpLocks/>
          </p:cNvCxnSpPr>
          <p:nvPr/>
        </p:nvCxnSpPr>
        <p:spPr>
          <a:xfrm>
            <a:off x="11401500" y="2905805"/>
            <a:ext cx="0" cy="243554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3204F3-D2FE-4B4F-8783-371D0A21AA4E}"/>
              </a:ext>
            </a:extLst>
          </p:cNvPr>
          <p:cNvSpPr/>
          <p:nvPr/>
        </p:nvSpPr>
        <p:spPr>
          <a:xfrm>
            <a:off x="11036353" y="2529257"/>
            <a:ext cx="730293" cy="3535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EE1B94-171B-4631-AF0C-50ECFB39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" y="5074164"/>
            <a:ext cx="5349090" cy="116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25B2B4-CB6A-4AC8-B84D-85C8D052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6170471"/>
            <a:ext cx="3252775" cy="3763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6CD26B-1F50-487A-910F-260062E7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077" y="1921596"/>
            <a:ext cx="7430221" cy="3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7" grpId="0" animBg="1"/>
      <p:bldP spid="33" grpId="0" animBg="1"/>
      <p:bldP spid="34" grpId="0" animBg="1"/>
      <p:bldP spid="36" grpId="0" animBg="1"/>
      <p:bldP spid="17" grpId="0" animBg="1"/>
      <p:bldP spid="38" grpId="0"/>
      <p:bldP spid="48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Header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883D42-9EAE-4A6B-A5A5-F1FDB19894AA}"/>
              </a:ext>
            </a:extLst>
          </p:cNvPr>
          <p:cNvSpPr/>
          <p:nvPr/>
        </p:nvSpPr>
        <p:spPr>
          <a:xfrm>
            <a:off x="3855047" y="3288904"/>
            <a:ext cx="1151959" cy="2532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1B7B2-6567-4E63-8455-652F8A90A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76" y="2501894"/>
            <a:ext cx="7942925" cy="272257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2C0ACA-6EAD-4AA2-A6A0-4A0E08FB98E0}"/>
              </a:ext>
            </a:extLst>
          </p:cNvPr>
          <p:cNvCxnSpPr>
            <a:cxnSpLocks/>
          </p:cNvCxnSpPr>
          <p:nvPr/>
        </p:nvCxnSpPr>
        <p:spPr>
          <a:xfrm flipH="1">
            <a:off x="3283700" y="3429000"/>
            <a:ext cx="59255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D51888-6F66-4348-B2F3-B03BE1FF59A9}"/>
              </a:ext>
            </a:extLst>
          </p:cNvPr>
          <p:cNvSpPr/>
          <p:nvPr/>
        </p:nvSpPr>
        <p:spPr>
          <a:xfrm>
            <a:off x="1306663" y="2893879"/>
            <a:ext cx="1955833" cy="1045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 별 항목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위에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hover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하면 해당범위 색상 및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“&gt;”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모양이 나타남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CF105-E645-4C32-ACD4-47A9D334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0" y="4193675"/>
            <a:ext cx="3252515" cy="4678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EEE8B-BEAD-440E-BB19-2013545FB01C}"/>
              </a:ext>
            </a:extLst>
          </p:cNvPr>
          <p:cNvSpPr/>
          <p:nvPr/>
        </p:nvSpPr>
        <p:spPr>
          <a:xfrm>
            <a:off x="3759276" y="3007585"/>
            <a:ext cx="763564" cy="1869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61EB35-1070-44CC-BF8F-2BBDCCC9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4" y="4789960"/>
            <a:ext cx="2550620" cy="4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Body(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메인 홈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2F7FB3-C535-4FEB-901E-58312EDE9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362711"/>
            <a:ext cx="8158579" cy="24488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3B453B-9E2C-48A2-9CCB-22358004BB43}"/>
              </a:ext>
            </a:extLst>
          </p:cNvPr>
          <p:cNvSpPr/>
          <p:nvPr/>
        </p:nvSpPr>
        <p:spPr>
          <a:xfrm>
            <a:off x="1426465" y="2556387"/>
            <a:ext cx="8158578" cy="22807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F48237-5938-4276-B924-0FCB6CDDBC7A}"/>
              </a:ext>
            </a:extLst>
          </p:cNvPr>
          <p:cNvSpPr/>
          <p:nvPr/>
        </p:nvSpPr>
        <p:spPr>
          <a:xfrm>
            <a:off x="9242466" y="3396071"/>
            <a:ext cx="461973" cy="3821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35D9BB-0DD7-4CF4-94B3-16C3964C5B21}"/>
              </a:ext>
            </a:extLst>
          </p:cNvPr>
          <p:cNvCxnSpPr>
            <a:cxnSpLocks/>
          </p:cNvCxnSpPr>
          <p:nvPr/>
        </p:nvCxnSpPr>
        <p:spPr>
          <a:xfrm>
            <a:off x="5493819" y="4909902"/>
            <a:ext cx="0" cy="19431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A81EFD-4D62-4D91-9FD9-C5B08BA62179}"/>
              </a:ext>
            </a:extLst>
          </p:cNvPr>
          <p:cNvSpPr/>
          <p:nvPr/>
        </p:nvSpPr>
        <p:spPr>
          <a:xfrm>
            <a:off x="4515902" y="5161761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500ms(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밀리초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마다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이미지가 슬라이더 형식으로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넘어감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143788-1DF0-4F0E-9722-FC029CE2FA0F}"/>
              </a:ext>
            </a:extLst>
          </p:cNvPr>
          <p:cNvCxnSpPr>
            <a:cxnSpLocks/>
          </p:cNvCxnSpPr>
          <p:nvPr/>
        </p:nvCxnSpPr>
        <p:spPr>
          <a:xfrm>
            <a:off x="9473452" y="3778219"/>
            <a:ext cx="0" cy="125829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95B702-1E72-47F4-AD9A-B6080AB53E1F}"/>
              </a:ext>
            </a:extLst>
          </p:cNvPr>
          <p:cNvSpPr/>
          <p:nvPr/>
        </p:nvSpPr>
        <p:spPr>
          <a:xfrm>
            <a:off x="8495535" y="5104218"/>
            <a:ext cx="1955833" cy="906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원형 화살표 클릭 시 이미지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0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Body(Category)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EB10E-2F4B-4682-9250-3EE08836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43" y="2297319"/>
            <a:ext cx="6138431" cy="2561907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AF17961-718B-4F4B-869E-B8D54A673BEC}"/>
              </a:ext>
            </a:extLst>
          </p:cNvPr>
          <p:cNvSpPr/>
          <p:nvPr/>
        </p:nvSpPr>
        <p:spPr>
          <a:xfrm flipV="1">
            <a:off x="4647309" y="3187525"/>
            <a:ext cx="142042" cy="204187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A9678F9-7CA4-4221-B1E7-6E7120C0507F}"/>
              </a:ext>
            </a:extLst>
          </p:cNvPr>
          <p:cNvSpPr/>
          <p:nvPr/>
        </p:nvSpPr>
        <p:spPr>
          <a:xfrm>
            <a:off x="4534058" y="3116433"/>
            <a:ext cx="368543" cy="37405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4F76F3-0C89-4E63-B2F8-664354C97A34}"/>
              </a:ext>
            </a:extLst>
          </p:cNvPr>
          <p:cNvSpPr/>
          <p:nvPr/>
        </p:nvSpPr>
        <p:spPr>
          <a:xfrm>
            <a:off x="2550387" y="5729675"/>
            <a:ext cx="1955833" cy="69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마우스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hover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이미지 확대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ADCEFA-7C01-4532-A0BF-BFB2803BC0F4}"/>
              </a:ext>
            </a:extLst>
          </p:cNvPr>
          <p:cNvSpPr/>
          <p:nvPr/>
        </p:nvSpPr>
        <p:spPr>
          <a:xfrm>
            <a:off x="6819111" y="2241921"/>
            <a:ext cx="924197" cy="3812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13F8C13-EEE0-43B4-BD63-B53C9520526A}"/>
              </a:ext>
            </a:extLst>
          </p:cNvPr>
          <p:cNvCxnSpPr>
            <a:cxnSpLocks/>
          </p:cNvCxnSpPr>
          <p:nvPr/>
        </p:nvCxnSpPr>
        <p:spPr>
          <a:xfrm>
            <a:off x="7796974" y="2487959"/>
            <a:ext cx="101423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EEB504-C7B8-4C20-B9A4-19FC457955E5}"/>
              </a:ext>
            </a:extLst>
          </p:cNvPr>
          <p:cNvSpPr/>
          <p:nvPr/>
        </p:nvSpPr>
        <p:spPr>
          <a:xfrm>
            <a:off x="8878522" y="1860415"/>
            <a:ext cx="1955833" cy="1255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 번호 표시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화살표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슬라이드 방식의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E795A39-0B8A-4821-878E-2447FAC1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99" y="4942253"/>
            <a:ext cx="2803569" cy="43503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8E72E8-EF20-49D6-B73C-2E61735FA708}"/>
              </a:ext>
            </a:extLst>
          </p:cNvPr>
          <p:cNvCxnSpPr>
            <a:cxnSpLocks/>
          </p:cNvCxnSpPr>
          <p:nvPr/>
        </p:nvCxnSpPr>
        <p:spPr>
          <a:xfrm flipH="1">
            <a:off x="3528304" y="3490487"/>
            <a:ext cx="1199455" cy="219503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169052-AB67-4F35-B1A0-E3B3D30E5C2D}"/>
              </a:ext>
            </a:extLst>
          </p:cNvPr>
          <p:cNvSpPr/>
          <p:nvPr/>
        </p:nvSpPr>
        <p:spPr>
          <a:xfrm>
            <a:off x="2902998" y="2509456"/>
            <a:ext cx="2469892" cy="23497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0" grpId="0" animBg="1"/>
      <p:bldP spid="21" grpId="0" animBg="1"/>
      <p:bldP spid="23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43290-70FD-4F8D-9B71-ABAC4A34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E6D96-90A1-4498-B4EC-70E134A8220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sz="35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+mn-ea"/>
              </a:rPr>
              <a:t>프로젝트 소개</a:t>
            </a:r>
            <a:endParaRPr lang="en-US" altLang="ko-KR" sz="35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+mn-ea"/>
              </a:rPr>
              <a:t>팀원 소개 및 역할</a:t>
            </a:r>
            <a:endParaRPr lang="en-US" altLang="ko-KR" sz="35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+mn-ea"/>
              </a:rPr>
              <a:t>프로젝트 일정</a:t>
            </a:r>
            <a:endParaRPr lang="en-US" altLang="ko-KR" sz="35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+mn-ea"/>
              </a:rPr>
              <a:t>프로젝트 과정</a:t>
            </a:r>
            <a:endParaRPr lang="en-US" altLang="ko-KR" sz="35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+mn-ea"/>
              </a:rPr>
              <a:t>프로젝트 시연</a:t>
            </a:r>
            <a:endParaRPr lang="en-US" altLang="ko-KR" sz="3500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830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Body(Category Tab)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89DAE-C097-45F1-A16C-3F727684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08" y="2460085"/>
            <a:ext cx="6246624" cy="330703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55B1D55-3AD4-4268-BFD1-88EBFE03E5FA}"/>
              </a:ext>
            </a:extLst>
          </p:cNvPr>
          <p:cNvSpPr/>
          <p:nvPr/>
        </p:nvSpPr>
        <p:spPr>
          <a:xfrm>
            <a:off x="5376909" y="3320249"/>
            <a:ext cx="1118586" cy="134052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63324B-4C11-4B37-AA1C-23C87E1F351A}"/>
              </a:ext>
            </a:extLst>
          </p:cNvPr>
          <p:cNvCxnSpPr>
            <a:cxnSpLocks/>
          </p:cNvCxnSpPr>
          <p:nvPr/>
        </p:nvCxnSpPr>
        <p:spPr>
          <a:xfrm>
            <a:off x="6495495" y="4002510"/>
            <a:ext cx="1950415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1EDA57-A2F4-4D5B-B125-903FF03CF316}"/>
              </a:ext>
            </a:extLst>
          </p:cNvPr>
          <p:cNvSpPr/>
          <p:nvPr/>
        </p:nvSpPr>
        <p:spPr>
          <a:xfrm>
            <a:off x="8490107" y="3537083"/>
            <a:ext cx="1955833" cy="830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카테고리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관련 상품 으로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46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 기능</a:t>
            </a:r>
            <a:r>
              <a:rPr lang="en-US" altLang="ko-KR" dirty="0">
                <a:latin typeface="+mn-ea"/>
                <a:ea typeface="+mn-ea"/>
              </a:rPr>
              <a:t>(HTML, CSS, JSP)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Footer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FFEB7D-FB47-48BB-A091-A1673E0A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13" y="2194650"/>
            <a:ext cx="7048500" cy="1924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94870-83A3-41B3-8D2A-AC8811F55828}"/>
              </a:ext>
            </a:extLst>
          </p:cNvPr>
          <p:cNvSpPr/>
          <p:nvPr/>
        </p:nvSpPr>
        <p:spPr>
          <a:xfrm>
            <a:off x="3435658" y="2805344"/>
            <a:ext cx="5752730" cy="550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10B238-6389-4ED2-981D-460B40285075}"/>
              </a:ext>
            </a:extLst>
          </p:cNvPr>
          <p:cNvCxnSpPr>
            <a:cxnSpLocks/>
          </p:cNvCxnSpPr>
          <p:nvPr/>
        </p:nvCxnSpPr>
        <p:spPr>
          <a:xfrm>
            <a:off x="4613429" y="3355759"/>
            <a:ext cx="0" cy="68970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4F8C-3D53-4229-9DE9-17FED8F54FA4}"/>
              </a:ext>
            </a:extLst>
          </p:cNvPr>
          <p:cNvSpPr/>
          <p:nvPr/>
        </p:nvSpPr>
        <p:spPr>
          <a:xfrm>
            <a:off x="3635512" y="4084807"/>
            <a:ext cx="1955833" cy="830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항목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페이지로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543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회원 가입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613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회원 가입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 회원가입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</a:rPr>
              <a:t>정규식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FE82B-8083-4068-8751-864DA911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05" y="2329027"/>
            <a:ext cx="1679592" cy="421776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155D2-520E-4A31-A0DA-4CEB977EC4FD}"/>
              </a:ext>
            </a:extLst>
          </p:cNvPr>
          <p:cNvSpPr/>
          <p:nvPr/>
        </p:nvSpPr>
        <p:spPr>
          <a:xfrm>
            <a:off x="2217706" y="3160450"/>
            <a:ext cx="1679592" cy="41217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B7D91F-217B-473C-9C2A-EA93BDA4F6B5}"/>
              </a:ext>
            </a:extLst>
          </p:cNvPr>
          <p:cNvCxnSpPr>
            <a:cxnSpLocks/>
          </p:cNvCxnSpPr>
          <p:nvPr/>
        </p:nvCxnSpPr>
        <p:spPr>
          <a:xfrm>
            <a:off x="3897297" y="3354440"/>
            <a:ext cx="621437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8ECA0C-DB84-45DF-BCD6-FBC1F4481CB3}"/>
              </a:ext>
            </a:extLst>
          </p:cNvPr>
          <p:cNvSpPr/>
          <p:nvPr/>
        </p:nvSpPr>
        <p:spPr>
          <a:xfrm>
            <a:off x="4518734" y="2972855"/>
            <a:ext cx="1955833" cy="763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정규식을 사용한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이메일 형식 확인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2B202A5-3D71-419F-8DAA-270D3BF2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22" y="2182817"/>
            <a:ext cx="5275055" cy="5797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FC93E3-202B-47FE-88CE-1B9E3C215333}"/>
              </a:ext>
            </a:extLst>
          </p:cNvPr>
          <p:cNvSpPr/>
          <p:nvPr/>
        </p:nvSpPr>
        <p:spPr>
          <a:xfrm>
            <a:off x="2217705" y="3608901"/>
            <a:ext cx="1679592" cy="63144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4869CFB-7AAB-4748-875E-66647C5D38D1}"/>
              </a:ext>
            </a:extLst>
          </p:cNvPr>
          <p:cNvCxnSpPr>
            <a:cxnSpLocks/>
          </p:cNvCxnSpPr>
          <p:nvPr/>
        </p:nvCxnSpPr>
        <p:spPr>
          <a:xfrm>
            <a:off x="3897297" y="3923734"/>
            <a:ext cx="861134" cy="37771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649C9C06-FF15-4F5A-AA53-E1C6DEA8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28" y="3078084"/>
            <a:ext cx="4791426" cy="247832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90EA12D-2968-4409-845C-40F32E170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728" y="2972855"/>
            <a:ext cx="4989264" cy="30220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CC6D02-7B91-43B0-8EC9-5114A1AFDCE2}"/>
              </a:ext>
            </a:extLst>
          </p:cNvPr>
          <p:cNvSpPr/>
          <p:nvPr/>
        </p:nvSpPr>
        <p:spPr>
          <a:xfrm>
            <a:off x="4758431" y="3935661"/>
            <a:ext cx="1955833" cy="763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정규식을 사용한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비밀번호 형식 확인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211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4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회원 가입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이메일 인증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2776D-F620-4823-9B9A-E688FF50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6" y="2516189"/>
            <a:ext cx="3028950" cy="36099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872A2C-5C1F-4441-B575-537C4B97E9E6}"/>
              </a:ext>
            </a:extLst>
          </p:cNvPr>
          <p:cNvSpPr/>
          <p:nvPr/>
        </p:nvSpPr>
        <p:spPr>
          <a:xfrm>
            <a:off x="1931438" y="2675258"/>
            <a:ext cx="2799118" cy="44116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FDA372-4268-4386-B7C7-18E4AF342A2D}"/>
              </a:ext>
            </a:extLst>
          </p:cNvPr>
          <p:cNvSpPr/>
          <p:nvPr/>
        </p:nvSpPr>
        <p:spPr>
          <a:xfrm>
            <a:off x="1931438" y="3116424"/>
            <a:ext cx="2799118" cy="44116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F0E375-7C5F-4339-813A-72A1009E3620}"/>
              </a:ext>
            </a:extLst>
          </p:cNvPr>
          <p:cNvCxnSpPr>
            <a:cxnSpLocks/>
          </p:cNvCxnSpPr>
          <p:nvPr/>
        </p:nvCxnSpPr>
        <p:spPr>
          <a:xfrm>
            <a:off x="4730556" y="2906570"/>
            <a:ext cx="102981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63C244-39EA-4A81-A5AF-5B7BBC1936A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30556" y="3310897"/>
            <a:ext cx="1040914" cy="102072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C3DB28-24C6-4953-9730-44B3F8CCBC65}"/>
              </a:ext>
            </a:extLst>
          </p:cNvPr>
          <p:cNvSpPr/>
          <p:nvPr/>
        </p:nvSpPr>
        <p:spPr>
          <a:xfrm>
            <a:off x="5780023" y="2438133"/>
            <a:ext cx="1955833" cy="936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이메일 입력 후 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해당 이메일로 인증번호 발송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956FA9-7FD4-4638-AF61-E314496309E0}"/>
              </a:ext>
            </a:extLst>
          </p:cNvPr>
          <p:cNvSpPr/>
          <p:nvPr/>
        </p:nvSpPr>
        <p:spPr>
          <a:xfrm>
            <a:off x="5771470" y="3863182"/>
            <a:ext cx="1955833" cy="936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인증번호 입력 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인증여부 확인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291AE-9A35-4125-BE89-CEE8D1B2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988" y="2438133"/>
            <a:ext cx="3587789" cy="257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EC394F-BE39-43BE-B733-A7963B5E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716" y="2438133"/>
            <a:ext cx="4210699" cy="2639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553EDC-C293-409F-A138-6230AD57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28" y="2438133"/>
            <a:ext cx="4100508" cy="25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회원 가입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체크박스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E45AE-54AC-4ECB-A74A-FE4ADCD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68" y="2396971"/>
            <a:ext cx="3609064" cy="3933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45FF93-9306-408C-994F-DA2E4261E2C5}"/>
              </a:ext>
            </a:extLst>
          </p:cNvPr>
          <p:cNvSpPr/>
          <p:nvPr/>
        </p:nvSpPr>
        <p:spPr>
          <a:xfrm>
            <a:off x="1743168" y="4143092"/>
            <a:ext cx="3609064" cy="1405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DB6A4D-103D-4276-ACAA-C183801144E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352232" y="2396971"/>
            <a:ext cx="1479350" cy="2098704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D6EB49-CC3D-4157-A12F-1A3FB4758B2A}"/>
              </a:ext>
            </a:extLst>
          </p:cNvPr>
          <p:cNvSpPr/>
          <p:nvPr/>
        </p:nvSpPr>
        <p:spPr>
          <a:xfrm>
            <a:off x="6831582" y="1928534"/>
            <a:ext cx="1955833" cy="936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모두 동의합니다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’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체크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모든 체크박스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cheked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137F5-34F2-484F-95FB-FA2F7F69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6" y="3333844"/>
            <a:ext cx="5240784" cy="31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로그인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672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로그인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Login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61109-6698-487F-951A-75F71FD9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90" y="2485748"/>
            <a:ext cx="2194756" cy="39505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AB261-9D3A-4FB3-9455-67FA8DFF54E5}"/>
              </a:ext>
            </a:extLst>
          </p:cNvPr>
          <p:cNvSpPr/>
          <p:nvPr/>
        </p:nvSpPr>
        <p:spPr>
          <a:xfrm>
            <a:off x="1960189" y="4749553"/>
            <a:ext cx="2194757" cy="26633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C41EBE-B71C-4DE5-A040-CE73B03D3AD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234845" y="3492496"/>
            <a:ext cx="1029810" cy="138491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9678-06A8-48BB-A25A-D2F538C687A3}"/>
              </a:ext>
            </a:extLst>
          </p:cNvPr>
          <p:cNvSpPr/>
          <p:nvPr/>
        </p:nvSpPr>
        <p:spPr>
          <a:xfrm>
            <a:off x="5264655" y="3024059"/>
            <a:ext cx="1955833" cy="936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아래의 이메일 로그인 화면 나타남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FBC6A1-8B1D-4D71-9706-01CDD53AB171}"/>
              </a:ext>
            </a:extLst>
          </p:cNvPr>
          <p:cNvSpPr/>
          <p:nvPr/>
        </p:nvSpPr>
        <p:spPr>
          <a:xfrm>
            <a:off x="1960188" y="5124634"/>
            <a:ext cx="2194757" cy="131167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4360B13-421D-4C52-B6A8-B1FC88BF65D3}"/>
              </a:ext>
            </a:extLst>
          </p:cNvPr>
          <p:cNvSpPr/>
          <p:nvPr/>
        </p:nvSpPr>
        <p:spPr>
          <a:xfrm>
            <a:off x="1638567" y="5124634"/>
            <a:ext cx="109517" cy="1107490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BD99FC-AD24-4AC7-AF16-B4EF736BD5BA}"/>
              </a:ext>
            </a:extLst>
          </p:cNvPr>
          <p:cNvCxnSpPr>
            <a:cxnSpLocks/>
          </p:cNvCxnSpPr>
          <p:nvPr/>
        </p:nvCxnSpPr>
        <p:spPr>
          <a:xfrm>
            <a:off x="4201011" y="5678379"/>
            <a:ext cx="79751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F34AA-346E-4421-841F-DC549F0F4F40}"/>
              </a:ext>
            </a:extLst>
          </p:cNvPr>
          <p:cNvSpPr/>
          <p:nvPr/>
        </p:nvSpPr>
        <p:spPr>
          <a:xfrm>
            <a:off x="4998522" y="5189291"/>
            <a:ext cx="1955833" cy="936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이메일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비밀번호 유효성 검사 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로그인 버튼 클릭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2E8F7-F7FD-4928-84A8-EEB08C52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624" y="1877053"/>
            <a:ext cx="3672673" cy="990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BE53C3-36CA-4B98-9C0D-C90E7708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710" y="2485748"/>
            <a:ext cx="4157478" cy="21278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BA2412-B137-4E8E-AF7D-C0F848FE9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056" y="4740652"/>
            <a:ext cx="3053926" cy="16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로그아웃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Login Out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2B97E-3543-40E3-BE8D-652EED1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463382"/>
            <a:ext cx="9330431" cy="9656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04A4BF-A8FD-4E8D-979F-08059CBF9449}"/>
              </a:ext>
            </a:extLst>
          </p:cNvPr>
          <p:cNvSpPr/>
          <p:nvPr/>
        </p:nvSpPr>
        <p:spPr>
          <a:xfrm>
            <a:off x="9543495" y="2463382"/>
            <a:ext cx="346229" cy="1732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FC99A7D-DDF9-4F3D-B651-4423DA0E32B0}"/>
              </a:ext>
            </a:extLst>
          </p:cNvPr>
          <p:cNvCxnSpPr>
            <a:cxnSpLocks/>
          </p:cNvCxnSpPr>
          <p:nvPr/>
        </p:nvCxnSpPr>
        <p:spPr>
          <a:xfrm>
            <a:off x="9622392" y="2707689"/>
            <a:ext cx="0" cy="923278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03A381A-4D0F-4063-A15F-187648D0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30" y="3630967"/>
            <a:ext cx="3468741" cy="10078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CD847-426B-43CB-994B-B1045449B868}"/>
              </a:ext>
            </a:extLst>
          </p:cNvPr>
          <p:cNvSpPr txBox="1"/>
          <p:nvPr/>
        </p:nvSpPr>
        <p:spPr>
          <a:xfrm>
            <a:off x="5831542" y="39502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Alert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창 표시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7B7EBC-2E4D-4136-9FC6-FAFE039656A6}"/>
              </a:ext>
            </a:extLst>
          </p:cNvPr>
          <p:cNvSpPr/>
          <p:nvPr/>
        </p:nvSpPr>
        <p:spPr>
          <a:xfrm>
            <a:off x="9610077" y="4269267"/>
            <a:ext cx="510467" cy="25834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34DFD6D-E77C-4293-8CAF-464A539E8438}"/>
              </a:ext>
            </a:extLst>
          </p:cNvPr>
          <p:cNvCxnSpPr>
            <a:cxnSpLocks/>
          </p:cNvCxnSpPr>
          <p:nvPr/>
        </p:nvCxnSpPr>
        <p:spPr>
          <a:xfrm flipH="1">
            <a:off x="8629095" y="4527613"/>
            <a:ext cx="1207363" cy="71909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CDB7C9-5910-43E8-81FA-33DEFE835AA7}"/>
              </a:ext>
            </a:extLst>
          </p:cNvPr>
          <p:cNvSpPr txBox="1"/>
          <p:nvPr/>
        </p:nvSpPr>
        <p:spPr>
          <a:xfrm>
            <a:off x="7935784" y="276152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로그아웃 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FE269B-7E94-4E05-BC5D-5CF15116DEF0}"/>
              </a:ext>
            </a:extLst>
          </p:cNvPr>
          <p:cNvSpPr/>
          <p:nvPr/>
        </p:nvSpPr>
        <p:spPr>
          <a:xfrm>
            <a:off x="6673262" y="5011432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확인 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로그아웃 진행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91D69-C548-4939-B1BE-294F2B6DC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670" y="4081836"/>
            <a:ext cx="3807069" cy="11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24" grpId="0" animBg="1"/>
      <p:bldP spid="26" grpId="0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766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A2EF-E583-48E0-994F-9A949952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6A2B2-1E0B-426F-BF73-FBFA46EB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77" y="1767349"/>
            <a:ext cx="10155936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목표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스프링 프레임워크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MVC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모델을 이용한 쇼핑몰 구축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명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Classick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의미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Classic(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명작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Sick(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멋지다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▷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Classick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▣ 프로젝트 제작 기간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  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2021. 01. 25 ~ 2021. 02. 18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주간 진행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64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C5DF98D-BFE2-4FA2-A16B-D847B3E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730" y="3234535"/>
            <a:ext cx="5169085" cy="32032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프로필 이미지 업로드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2724C-6B57-4EC5-9CB3-62C21595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431404"/>
            <a:ext cx="4792444" cy="36947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1CFE07-FD63-4F7A-9031-05AEB7545783}"/>
              </a:ext>
            </a:extLst>
          </p:cNvPr>
          <p:cNvSpPr/>
          <p:nvPr/>
        </p:nvSpPr>
        <p:spPr>
          <a:xfrm>
            <a:off x="1426464" y="2431405"/>
            <a:ext cx="1139183" cy="119956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850EE5-4B03-4B08-AD7E-0319F02EC50C}"/>
              </a:ext>
            </a:extLst>
          </p:cNvPr>
          <p:cNvCxnSpPr>
            <a:cxnSpLocks/>
          </p:cNvCxnSpPr>
          <p:nvPr/>
        </p:nvCxnSpPr>
        <p:spPr>
          <a:xfrm flipV="1">
            <a:off x="2602223" y="2867488"/>
            <a:ext cx="3825210" cy="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A53A0-CAEF-4B2A-8C4D-76FD4DB2D7B9}"/>
              </a:ext>
            </a:extLst>
          </p:cNvPr>
          <p:cNvSpPr/>
          <p:nvPr/>
        </p:nvSpPr>
        <p:spPr>
          <a:xfrm>
            <a:off x="6427433" y="2632217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프로필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사진 업로드 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4857AA-D9A9-40ED-A754-BDC1E13C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30" y="3234534"/>
            <a:ext cx="5169084" cy="3203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622EC-EFAC-4C14-9405-FB0700912FDF}"/>
              </a:ext>
            </a:extLst>
          </p:cNvPr>
          <p:cNvSpPr/>
          <p:nvPr/>
        </p:nvSpPr>
        <p:spPr>
          <a:xfrm>
            <a:off x="8463894" y="6076248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ajax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통신을 사용한 배너 교체 작업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892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주문한 상품 수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2724C-6B57-4EC5-9CB3-62C21595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431404"/>
            <a:ext cx="4792444" cy="369476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9165AF-07E6-4123-B84E-2809EF793CCA}"/>
              </a:ext>
            </a:extLst>
          </p:cNvPr>
          <p:cNvSpPr/>
          <p:nvPr/>
        </p:nvSpPr>
        <p:spPr>
          <a:xfrm>
            <a:off x="3859262" y="3227033"/>
            <a:ext cx="1201010" cy="41281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60A7C6-371B-43F2-99B8-27E8AC4AE4A2}"/>
              </a:ext>
            </a:extLst>
          </p:cNvPr>
          <p:cNvCxnSpPr>
            <a:cxnSpLocks/>
          </p:cNvCxnSpPr>
          <p:nvPr/>
        </p:nvCxnSpPr>
        <p:spPr>
          <a:xfrm flipV="1">
            <a:off x="5060272" y="3302496"/>
            <a:ext cx="1511216" cy="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BD81F5-1D14-40B3-AFC2-C6CCAC1FD5D2}"/>
              </a:ext>
            </a:extLst>
          </p:cNvPr>
          <p:cNvSpPr/>
          <p:nvPr/>
        </p:nvSpPr>
        <p:spPr>
          <a:xfrm>
            <a:off x="6571488" y="3067225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주문 상품 수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구매 페이지로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C8DFB74-902F-436B-8C0D-E6D9B75D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88" y="3833025"/>
            <a:ext cx="3729482" cy="591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D6D87D-4073-4A71-928D-FE3C0BA9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89" y="4719543"/>
            <a:ext cx="5290509" cy="9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등급 부여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2724C-6B57-4EC5-9CB3-62C21595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431404"/>
            <a:ext cx="4792444" cy="36947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719E63-328E-4C65-9494-231A3A200CC9}"/>
              </a:ext>
            </a:extLst>
          </p:cNvPr>
          <p:cNvSpPr/>
          <p:nvPr/>
        </p:nvSpPr>
        <p:spPr>
          <a:xfrm>
            <a:off x="2749868" y="4105920"/>
            <a:ext cx="3505615" cy="202024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7FA357-5E11-479A-A376-3F92401659FA}"/>
              </a:ext>
            </a:extLst>
          </p:cNvPr>
          <p:cNvCxnSpPr>
            <a:cxnSpLocks/>
          </p:cNvCxnSpPr>
          <p:nvPr/>
        </p:nvCxnSpPr>
        <p:spPr>
          <a:xfrm flipV="1">
            <a:off x="6255483" y="4278784"/>
            <a:ext cx="248949" cy="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B5A29F-C748-4ABE-B802-1153347D7E0C}"/>
              </a:ext>
            </a:extLst>
          </p:cNvPr>
          <p:cNvSpPr/>
          <p:nvPr/>
        </p:nvSpPr>
        <p:spPr>
          <a:xfrm>
            <a:off x="6504432" y="4043513"/>
            <a:ext cx="1955833" cy="706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등급에 따라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메달 색깔과 글자가 달라짐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026937-BD85-4608-8A63-825FC9BC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13" y="1799683"/>
            <a:ext cx="2529350" cy="15264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1019F-92D0-41A5-862C-5E3BD63E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174" y="3531917"/>
            <a:ext cx="2440389" cy="1520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A25E14-C1D7-4671-B707-02B49DE3C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174" y="5033987"/>
            <a:ext cx="2440389" cy="15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수정하기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D18EB-320E-4AA2-B410-F71BF468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521258"/>
            <a:ext cx="4563757" cy="33912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0D6F2-C193-4042-A4A6-928AE4DADBA6}"/>
              </a:ext>
            </a:extLst>
          </p:cNvPr>
          <p:cNvSpPr/>
          <p:nvPr/>
        </p:nvSpPr>
        <p:spPr>
          <a:xfrm>
            <a:off x="2829768" y="2975129"/>
            <a:ext cx="2917233" cy="186320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82A20E-7AFA-4289-A311-88995CDD760A}"/>
              </a:ext>
            </a:extLst>
          </p:cNvPr>
          <p:cNvCxnSpPr>
            <a:cxnSpLocks/>
          </p:cNvCxnSpPr>
          <p:nvPr/>
        </p:nvCxnSpPr>
        <p:spPr>
          <a:xfrm flipV="1">
            <a:off x="4829451" y="2761493"/>
            <a:ext cx="296663" cy="16398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9162B3-7D34-48DF-9C35-9AD5C692864D}"/>
              </a:ext>
            </a:extLst>
          </p:cNvPr>
          <p:cNvSpPr/>
          <p:nvPr/>
        </p:nvSpPr>
        <p:spPr>
          <a:xfrm>
            <a:off x="5110055" y="2172293"/>
            <a:ext cx="1955833" cy="706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이름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이메일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전화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성별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생일 입력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C54560-B14A-4CAF-B0B9-D739C99A2AE2}"/>
              </a:ext>
            </a:extLst>
          </p:cNvPr>
          <p:cNvSpPr/>
          <p:nvPr/>
        </p:nvSpPr>
        <p:spPr>
          <a:xfrm>
            <a:off x="3682211" y="4838330"/>
            <a:ext cx="569370" cy="22685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4C810BF-B26B-447B-A438-27C5FDDF814D}"/>
              </a:ext>
            </a:extLst>
          </p:cNvPr>
          <p:cNvCxnSpPr>
            <a:cxnSpLocks/>
          </p:cNvCxnSpPr>
          <p:nvPr/>
        </p:nvCxnSpPr>
        <p:spPr>
          <a:xfrm>
            <a:off x="4011884" y="5104660"/>
            <a:ext cx="0" cy="48827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491771-78C8-4B0A-8EBD-8F328571CC6E}"/>
              </a:ext>
            </a:extLst>
          </p:cNvPr>
          <p:cNvSpPr/>
          <p:nvPr/>
        </p:nvSpPr>
        <p:spPr>
          <a:xfrm>
            <a:off x="3033967" y="5613081"/>
            <a:ext cx="1955833" cy="706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회원정보수정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ajax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처리하여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정보 수정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2E1CF9-0544-4AE7-A878-9EC1AFA7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3" y="2172293"/>
            <a:ext cx="4185313" cy="15623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3A57C9E-D7FC-4AD5-925C-D2885366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17" y="3734676"/>
            <a:ext cx="3490983" cy="17932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402880-6906-4815-ADD4-52466D888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44" y="5570655"/>
            <a:ext cx="3411756" cy="10832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7D3079-2488-4B01-B617-24D6F4A90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308" y="1771783"/>
            <a:ext cx="4907926" cy="25537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F44A79A-A226-4F5E-9B9D-4FE42F88F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9603" y="4294428"/>
            <a:ext cx="3813242" cy="22322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A21AAA-A447-48C2-8D36-744D90919375}"/>
              </a:ext>
            </a:extLst>
          </p:cNvPr>
          <p:cNvSpPr/>
          <p:nvPr/>
        </p:nvSpPr>
        <p:spPr>
          <a:xfrm>
            <a:off x="1463041" y="4323425"/>
            <a:ext cx="740664" cy="17542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97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주소 관리 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0F000-7E59-4D3D-8734-CE6F5DDA7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299317"/>
            <a:ext cx="4443581" cy="36452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F6F2A-B4DE-46BF-860B-595FB6E94C1A}"/>
              </a:ext>
            </a:extLst>
          </p:cNvPr>
          <p:cNvSpPr/>
          <p:nvPr/>
        </p:nvSpPr>
        <p:spPr>
          <a:xfrm>
            <a:off x="2918545" y="2841964"/>
            <a:ext cx="2988070" cy="171228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6462FC-7F82-4F35-BED8-E7604D7E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9" y="2239544"/>
            <a:ext cx="5531962" cy="24545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70F64-E794-483E-9036-8D932AEFE65E}"/>
              </a:ext>
            </a:extLst>
          </p:cNvPr>
          <p:cNvSpPr/>
          <p:nvPr/>
        </p:nvSpPr>
        <p:spPr>
          <a:xfrm>
            <a:off x="1597981" y="4323425"/>
            <a:ext cx="443877" cy="13316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779E9E-6B1B-411C-BFAD-6D60F045B7DB}"/>
              </a:ext>
            </a:extLst>
          </p:cNvPr>
          <p:cNvSpPr/>
          <p:nvPr/>
        </p:nvSpPr>
        <p:spPr>
          <a:xfrm>
            <a:off x="3443807" y="3621463"/>
            <a:ext cx="2379944" cy="70196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B154F03-15C8-46E7-BDE1-4F093374A2A5}"/>
              </a:ext>
            </a:extLst>
          </p:cNvPr>
          <p:cNvCxnSpPr>
            <a:cxnSpLocks/>
          </p:cNvCxnSpPr>
          <p:nvPr/>
        </p:nvCxnSpPr>
        <p:spPr>
          <a:xfrm>
            <a:off x="4047498" y="4323652"/>
            <a:ext cx="0" cy="69223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A0F393-535A-457C-A654-F6493B578DF9}"/>
              </a:ext>
            </a:extLst>
          </p:cNvPr>
          <p:cNvSpPr/>
          <p:nvPr/>
        </p:nvSpPr>
        <p:spPr>
          <a:xfrm>
            <a:off x="3069581" y="5022540"/>
            <a:ext cx="1955833" cy="1103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우편번호 이용한 주소 찾기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api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사용하여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ajax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입력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7C31101-FA1A-4EA8-B50B-7BCB46458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5022540"/>
            <a:ext cx="5522976" cy="10734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F11A9BE-841E-4D14-87C7-4BAEFDA46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31" y="4417648"/>
            <a:ext cx="4299156" cy="20698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EBE0C5E-1FBD-45F8-AD57-4DF9BB8E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980" y="2167645"/>
            <a:ext cx="2881090" cy="22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마이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MyPage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회원탈퇴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D18EB-320E-4AA2-B410-F71BF468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521258"/>
            <a:ext cx="4563757" cy="33912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D154CA-75C5-47A9-876F-E8FE76BB8080}"/>
              </a:ext>
            </a:extLst>
          </p:cNvPr>
          <p:cNvSpPr/>
          <p:nvPr/>
        </p:nvSpPr>
        <p:spPr>
          <a:xfrm>
            <a:off x="4259260" y="4838330"/>
            <a:ext cx="569370" cy="22685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03D0A87-7F30-4338-B48A-5AFD4447D586}"/>
              </a:ext>
            </a:extLst>
          </p:cNvPr>
          <p:cNvCxnSpPr>
            <a:cxnSpLocks/>
          </p:cNvCxnSpPr>
          <p:nvPr/>
        </p:nvCxnSpPr>
        <p:spPr>
          <a:xfrm>
            <a:off x="4553422" y="5131293"/>
            <a:ext cx="0" cy="33735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4117E4-DF91-400B-A0F1-CB3A7BE01557}"/>
              </a:ext>
            </a:extLst>
          </p:cNvPr>
          <p:cNvSpPr/>
          <p:nvPr/>
        </p:nvSpPr>
        <p:spPr>
          <a:xfrm>
            <a:off x="3575505" y="5486234"/>
            <a:ext cx="1955833" cy="706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삭제하기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ajax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통신 사용하여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회원정보 삭제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491F7-CCDF-488B-9191-423A4B88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21" y="5468644"/>
            <a:ext cx="4378105" cy="8176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9FEAD1-5DDE-434D-BB97-A86E92D4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430" y="1960207"/>
            <a:ext cx="4378106" cy="3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6919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Review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수정 창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22E83-1BC4-4CC1-AA60-BA0BCA8D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39" y="2591966"/>
            <a:ext cx="4719166" cy="31461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C5B1B8-F1A8-41CE-9566-FB1A2FEA1082}"/>
              </a:ext>
            </a:extLst>
          </p:cNvPr>
          <p:cNvSpPr/>
          <p:nvPr/>
        </p:nvSpPr>
        <p:spPr>
          <a:xfrm>
            <a:off x="5024760" y="3231472"/>
            <a:ext cx="399495" cy="13316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5DBD85-47C2-4F81-824F-38792D9F2335}"/>
              </a:ext>
            </a:extLst>
          </p:cNvPr>
          <p:cNvSpPr/>
          <p:nvPr/>
        </p:nvSpPr>
        <p:spPr>
          <a:xfrm>
            <a:off x="1626094" y="4776187"/>
            <a:ext cx="326994" cy="14204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3F857E-A402-419B-8FBC-A11F7B3B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99" y="2400584"/>
            <a:ext cx="3145301" cy="352887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CF0C2-D162-4493-B6D0-E470284A2A0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24255" y="3298054"/>
            <a:ext cx="3012844" cy="86696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013D5-5DB2-46B1-A288-64C1EFEC0FBB}"/>
              </a:ext>
            </a:extLst>
          </p:cNvPr>
          <p:cNvSpPr/>
          <p:nvPr/>
        </p:nvSpPr>
        <p:spPr>
          <a:xfrm>
            <a:off x="8506286" y="3428999"/>
            <a:ext cx="2599679" cy="239475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A31B99-05CB-4DD3-9744-F335EBA2B1AE}"/>
              </a:ext>
            </a:extLst>
          </p:cNvPr>
          <p:cNvSpPr/>
          <p:nvPr/>
        </p:nvSpPr>
        <p:spPr>
          <a:xfrm>
            <a:off x="6618044" y="2794498"/>
            <a:ext cx="1342620" cy="71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아래로 리뷰 창 생성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D89C92-D3D5-438A-831D-6D6DEE0D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90" y="4638354"/>
            <a:ext cx="2922374" cy="19140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FE8F56-4EC8-4564-A9D7-49E2003863F3}"/>
              </a:ext>
            </a:extLst>
          </p:cNvPr>
          <p:cNvSpPr/>
          <p:nvPr/>
        </p:nvSpPr>
        <p:spPr>
          <a:xfrm>
            <a:off x="4211246" y="4567333"/>
            <a:ext cx="564940" cy="13783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077086-9169-4EDB-82D0-C91270121A6E}"/>
              </a:ext>
            </a:extLst>
          </p:cNvPr>
          <p:cNvCxnSpPr>
            <a:cxnSpLocks/>
          </p:cNvCxnSpPr>
          <p:nvPr/>
        </p:nvCxnSpPr>
        <p:spPr>
          <a:xfrm>
            <a:off x="4493716" y="4774949"/>
            <a:ext cx="0" cy="471754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7D3FE-AC45-4128-B9E6-7DD4632F3CBE}"/>
              </a:ext>
            </a:extLst>
          </p:cNvPr>
          <p:cNvSpPr/>
          <p:nvPr/>
        </p:nvSpPr>
        <p:spPr>
          <a:xfrm>
            <a:off x="3682140" y="5255985"/>
            <a:ext cx="1342620" cy="71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Ajax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페이징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처리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80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27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Review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수정하기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3F857E-A402-419B-8FBC-A11F7B3B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27" y="2444973"/>
            <a:ext cx="3145301" cy="3528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013D5-5DB2-46B1-A288-64C1EFEC0FBB}"/>
              </a:ext>
            </a:extLst>
          </p:cNvPr>
          <p:cNvSpPr/>
          <p:nvPr/>
        </p:nvSpPr>
        <p:spPr>
          <a:xfrm>
            <a:off x="1634969" y="3506680"/>
            <a:ext cx="2599679" cy="234592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096765-520E-41B3-8AB1-73DB9ED8D3D0}"/>
              </a:ext>
            </a:extLst>
          </p:cNvPr>
          <p:cNvCxnSpPr>
            <a:cxnSpLocks/>
          </p:cNvCxnSpPr>
          <p:nvPr/>
        </p:nvCxnSpPr>
        <p:spPr>
          <a:xfrm>
            <a:off x="4234648" y="3928369"/>
            <a:ext cx="671745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684A1B-643D-4F1A-8AE0-99B8C5275088}"/>
              </a:ext>
            </a:extLst>
          </p:cNvPr>
          <p:cNvSpPr/>
          <p:nvPr/>
        </p:nvSpPr>
        <p:spPr>
          <a:xfrm>
            <a:off x="4906393" y="3376557"/>
            <a:ext cx="1955833" cy="1284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제목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내용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파일 선택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업로드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 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첨부 이미지 작성 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리뷰 수정 버튼 클릭 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리뷰 수정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9D7DA6-24F0-4E5F-AD43-A44C9A62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82" y="2214849"/>
            <a:ext cx="5187518" cy="18208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B24946-47A1-4081-9D22-9FB92FEC5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203" y="4018667"/>
            <a:ext cx="4725325" cy="22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Review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삭제하기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22E83-1BC4-4CC1-AA60-BA0BCA8D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39" y="2591966"/>
            <a:ext cx="4719166" cy="31461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C5B1B8-F1A8-41CE-9566-FB1A2FEA1082}"/>
              </a:ext>
            </a:extLst>
          </p:cNvPr>
          <p:cNvSpPr/>
          <p:nvPr/>
        </p:nvSpPr>
        <p:spPr>
          <a:xfrm>
            <a:off x="5406498" y="3231471"/>
            <a:ext cx="399495" cy="13316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1CF0C2-D162-4493-B6D0-E470284A2A0D}"/>
              </a:ext>
            </a:extLst>
          </p:cNvPr>
          <p:cNvCxnSpPr>
            <a:cxnSpLocks/>
          </p:cNvCxnSpPr>
          <p:nvPr/>
        </p:nvCxnSpPr>
        <p:spPr>
          <a:xfrm>
            <a:off x="5831038" y="3298053"/>
            <a:ext cx="74045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A31B99-05CB-4DD3-9744-F335EBA2B1AE}"/>
              </a:ext>
            </a:extLst>
          </p:cNvPr>
          <p:cNvSpPr/>
          <p:nvPr/>
        </p:nvSpPr>
        <p:spPr>
          <a:xfrm>
            <a:off x="6571488" y="2941961"/>
            <a:ext cx="1342620" cy="71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리뷰 삭제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1B3CB9-1744-4EF3-A398-C0525DEF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36" y="2140139"/>
            <a:ext cx="3963708" cy="2448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6592A1-94B4-4122-9634-429332DD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108" y="4559813"/>
            <a:ext cx="3598225" cy="6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AFB4B-88F1-4E38-9490-6CBADA6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SOFTWARE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A15D6-ED27-480B-9F5B-1C0EC453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308" y="1903456"/>
            <a:ext cx="10155936" cy="452596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구현 언어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프로그램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/ WAS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라이브러리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프레임워크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84376F-9575-427A-AF02-83E99209686E}"/>
              </a:ext>
            </a:extLst>
          </p:cNvPr>
          <p:cNvGrpSpPr/>
          <p:nvPr/>
        </p:nvGrpSpPr>
        <p:grpSpPr>
          <a:xfrm>
            <a:off x="4822757" y="2201922"/>
            <a:ext cx="6524075" cy="4142880"/>
            <a:chOff x="5231189" y="1916787"/>
            <a:chExt cx="6524075" cy="41428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20DCB1-4F7C-491D-90E3-D0DE0BF6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1916787"/>
              <a:ext cx="6351211" cy="10433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E09CAC-4DCB-4FF9-AD43-7E3A7CCC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3363143"/>
              <a:ext cx="1805940" cy="5181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458359-1A17-4B75-8FD6-CABC983D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139" y="3276714"/>
              <a:ext cx="1402080" cy="6248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ACD126-4BD4-47A5-9D1C-A3551A1F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78" y="4414384"/>
              <a:ext cx="2385060" cy="609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74D081-8001-4F28-B7F1-5D3FB5BA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189" y="5610087"/>
              <a:ext cx="4671060" cy="44958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6475B9-56C7-47A5-AE28-7E212889B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994" y="5621517"/>
              <a:ext cx="1470660" cy="4267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26E3628-A392-4426-97C0-6373E533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064" y="3200514"/>
              <a:ext cx="2743200" cy="777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333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Review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평점등록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A7865-CC69-42A3-892C-FC9985E2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2138672"/>
            <a:ext cx="4109740" cy="37028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58738C-69A6-4E4B-B369-2AAE0F8CD3B2}"/>
              </a:ext>
            </a:extLst>
          </p:cNvPr>
          <p:cNvSpPr/>
          <p:nvPr/>
        </p:nvSpPr>
        <p:spPr>
          <a:xfrm>
            <a:off x="4589755" y="5132403"/>
            <a:ext cx="692458" cy="19419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A1F12F-5E75-49D6-874C-A36F87FC317F}"/>
              </a:ext>
            </a:extLst>
          </p:cNvPr>
          <p:cNvCxnSpPr>
            <a:cxnSpLocks/>
          </p:cNvCxnSpPr>
          <p:nvPr/>
        </p:nvCxnSpPr>
        <p:spPr>
          <a:xfrm>
            <a:off x="5282213" y="5206754"/>
            <a:ext cx="671745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423E32-24E7-4932-A68E-58993441176D}"/>
              </a:ext>
            </a:extLst>
          </p:cNvPr>
          <p:cNvSpPr/>
          <p:nvPr/>
        </p:nvSpPr>
        <p:spPr>
          <a:xfrm>
            <a:off x="5953958" y="4788599"/>
            <a:ext cx="1955833" cy="836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비어 있는 별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속이 찬 별로 표시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평점등록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B0C4E1-F36E-436F-869F-7C0617A3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58" y="2674632"/>
            <a:ext cx="5667898" cy="17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리뷰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Review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리스트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CC202-65DE-4EDB-B43A-8F1290A69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293360"/>
            <a:ext cx="5007406" cy="31396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CD741D-8777-43DA-AB91-4FE41C85ED76}"/>
              </a:ext>
            </a:extLst>
          </p:cNvPr>
          <p:cNvSpPr/>
          <p:nvPr/>
        </p:nvSpPr>
        <p:spPr>
          <a:xfrm>
            <a:off x="1463040" y="4838330"/>
            <a:ext cx="365760" cy="1703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3019AB-AA4C-45A4-944F-80AEB04B2DD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77879" y="5008669"/>
            <a:ext cx="2252288" cy="103357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D08BD9-DD9A-45BB-9BC2-E65DF212C7DB}"/>
              </a:ext>
            </a:extLst>
          </p:cNvPr>
          <p:cNvSpPr/>
          <p:nvPr/>
        </p:nvSpPr>
        <p:spPr>
          <a:xfrm>
            <a:off x="3930167" y="5433004"/>
            <a:ext cx="1955833" cy="1218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탭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ajax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데이터를 받아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작성한 리뷰가 오른쪽 화면에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보여짐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82A58-864D-4907-9E82-52B51F9D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33" y="1725496"/>
            <a:ext cx="5459767" cy="2137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A4DA6C-75D6-45F9-B1E5-B96B46AE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321" y="3863182"/>
            <a:ext cx="4559318" cy="24094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650F97-7C31-4144-9BB0-D832E7C82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237" y="6300286"/>
            <a:ext cx="3657600" cy="3736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E4989C-322B-4F6B-AF3A-9ECD7B4000C9}"/>
              </a:ext>
            </a:extLst>
          </p:cNvPr>
          <p:cNvSpPr/>
          <p:nvPr/>
        </p:nvSpPr>
        <p:spPr>
          <a:xfrm>
            <a:off x="2720822" y="2653820"/>
            <a:ext cx="3713048" cy="249522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7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인기작가 페이지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8611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인기작가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인기작가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97AC71-F2D1-4304-8154-003D1C6E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283720"/>
            <a:ext cx="9529232" cy="999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9DC415-4886-43C5-9255-1D4809035A8E}"/>
              </a:ext>
            </a:extLst>
          </p:cNvPr>
          <p:cNvSpPr/>
          <p:nvPr/>
        </p:nvSpPr>
        <p:spPr>
          <a:xfrm>
            <a:off x="9969623" y="2974019"/>
            <a:ext cx="692459" cy="30897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7A96E31-646B-4F57-B49C-7FC9993131E0}"/>
              </a:ext>
            </a:extLst>
          </p:cNvPr>
          <p:cNvCxnSpPr>
            <a:cxnSpLocks/>
          </p:cNvCxnSpPr>
          <p:nvPr/>
        </p:nvCxnSpPr>
        <p:spPr>
          <a:xfrm>
            <a:off x="10324729" y="3282995"/>
            <a:ext cx="0" cy="353444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278EED-116F-4728-BA31-2D0D5BC7F3F5}"/>
              </a:ext>
            </a:extLst>
          </p:cNvPr>
          <p:cNvSpPr/>
          <p:nvPr/>
        </p:nvSpPr>
        <p:spPr>
          <a:xfrm>
            <a:off x="9337935" y="3636439"/>
            <a:ext cx="1955833" cy="775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인기작가 탭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인기작가 메인 페이지로 이동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0DC95D7-9D25-4C0C-87CF-E3EEB0BE7623}"/>
              </a:ext>
            </a:extLst>
          </p:cNvPr>
          <p:cNvSpPr/>
          <p:nvPr/>
        </p:nvSpPr>
        <p:spPr>
          <a:xfrm>
            <a:off x="5175041" y="3487586"/>
            <a:ext cx="130875" cy="531932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BC8E99-42D9-49B3-831A-83EE8D859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12" y="4102015"/>
            <a:ext cx="3377732" cy="23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인기작가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인기작가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탭 부분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BC8E99-42D9-49B3-831A-83EE8D85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255458"/>
            <a:ext cx="4630341" cy="316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21704-B8C1-4BB7-9A73-5D13EA0FB4E5}"/>
              </a:ext>
            </a:extLst>
          </p:cNvPr>
          <p:cNvSpPr/>
          <p:nvPr/>
        </p:nvSpPr>
        <p:spPr>
          <a:xfrm>
            <a:off x="1551817" y="3286957"/>
            <a:ext cx="720866" cy="14204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8098A0-E1B3-4AD9-B296-2648AFBEA8B6}"/>
              </a:ext>
            </a:extLst>
          </p:cNvPr>
          <p:cNvCxnSpPr>
            <a:cxnSpLocks/>
          </p:cNvCxnSpPr>
          <p:nvPr/>
        </p:nvCxnSpPr>
        <p:spPr>
          <a:xfrm>
            <a:off x="1935331" y="3464509"/>
            <a:ext cx="0" cy="211066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C204B2-2E42-4F43-A888-BD1126AA7EA6}"/>
              </a:ext>
            </a:extLst>
          </p:cNvPr>
          <p:cNvSpPr/>
          <p:nvPr/>
        </p:nvSpPr>
        <p:spPr>
          <a:xfrm>
            <a:off x="1551817" y="5575175"/>
            <a:ext cx="1955833" cy="1047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인기작가의 정보가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ajax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데이터 받아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아래 화면에 나타남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BB00D-5CDE-4D0A-B12F-42F72E33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58" y="1763583"/>
            <a:ext cx="4563119" cy="2017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80E3-2C23-4EDA-BC2B-D9B8F04E2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403" y="3781215"/>
            <a:ext cx="4117994" cy="13821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1A0A37-9B09-437E-A3DF-9C61CBE35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35" y="5163330"/>
            <a:ext cx="3005477" cy="145941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58659A-3BED-4639-A804-3963C77DB564}"/>
              </a:ext>
            </a:extLst>
          </p:cNvPr>
          <p:cNvSpPr/>
          <p:nvPr/>
        </p:nvSpPr>
        <p:spPr>
          <a:xfrm>
            <a:off x="3080514" y="3607440"/>
            <a:ext cx="2885276" cy="77813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79D17FA-DAC1-4B21-A98C-FD34C5C107D0}"/>
              </a:ext>
            </a:extLst>
          </p:cNvPr>
          <p:cNvCxnSpPr>
            <a:cxnSpLocks/>
          </p:cNvCxnSpPr>
          <p:nvPr/>
        </p:nvCxnSpPr>
        <p:spPr>
          <a:xfrm>
            <a:off x="4910830" y="4368922"/>
            <a:ext cx="0" cy="105533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003BA-8607-4F48-9B08-7214F1966C60}"/>
              </a:ext>
            </a:extLst>
          </p:cNvPr>
          <p:cNvSpPr/>
          <p:nvPr/>
        </p:nvSpPr>
        <p:spPr>
          <a:xfrm>
            <a:off x="3932913" y="5429552"/>
            <a:ext cx="1955833" cy="756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작품 중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8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개의 이미지만 받아서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화면에 표시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7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2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인기작가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인기작가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검색 기능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B82B5-C29B-436B-8F8C-03836257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5" y="2185419"/>
            <a:ext cx="5569140" cy="18372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D5F65-9981-483B-BF5C-16ADFFFCA689}"/>
              </a:ext>
            </a:extLst>
          </p:cNvPr>
          <p:cNvSpPr/>
          <p:nvPr/>
        </p:nvSpPr>
        <p:spPr>
          <a:xfrm>
            <a:off x="2379217" y="2248270"/>
            <a:ext cx="923276" cy="14870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0892C16-805A-43F1-8551-4C99E0771868}"/>
              </a:ext>
            </a:extLst>
          </p:cNvPr>
          <p:cNvCxnSpPr>
            <a:cxnSpLocks/>
          </p:cNvCxnSpPr>
          <p:nvPr/>
        </p:nvCxnSpPr>
        <p:spPr>
          <a:xfrm>
            <a:off x="2849730" y="2396971"/>
            <a:ext cx="230821" cy="205961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285EA-47FF-4851-830E-212E56368B0B}"/>
              </a:ext>
            </a:extLst>
          </p:cNvPr>
          <p:cNvSpPr/>
          <p:nvPr/>
        </p:nvSpPr>
        <p:spPr>
          <a:xfrm>
            <a:off x="2102634" y="4443286"/>
            <a:ext cx="1955833" cy="756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작가검색 탭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아래의 검색기능이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보여짐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6ED4E-B664-46C9-A9CF-CB6D191EF2EE}"/>
              </a:ext>
            </a:extLst>
          </p:cNvPr>
          <p:cNvSpPr/>
          <p:nvPr/>
        </p:nvSpPr>
        <p:spPr>
          <a:xfrm>
            <a:off x="2965140" y="2609133"/>
            <a:ext cx="2672180" cy="37305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D1342A-C0BB-4AAA-8004-E1E3F899434E}"/>
              </a:ext>
            </a:extLst>
          </p:cNvPr>
          <p:cNvCxnSpPr>
            <a:cxnSpLocks/>
          </p:cNvCxnSpPr>
          <p:nvPr/>
        </p:nvCxnSpPr>
        <p:spPr>
          <a:xfrm>
            <a:off x="4725759" y="2982189"/>
            <a:ext cx="0" cy="104047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D21DC6-9C7D-4236-8801-C42C0AE6CC84}"/>
              </a:ext>
            </a:extLst>
          </p:cNvPr>
          <p:cNvSpPr/>
          <p:nvPr/>
        </p:nvSpPr>
        <p:spPr>
          <a:xfrm>
            <a:off x="4478555" y="4017623"/>
            <a:ext cx="1955833" cy="1040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아티스트 이름을 입력하면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아티스트를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ajax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데이터로 찾아옴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CE1EA2-432F-47D7-8A7D-909002E3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9" y="1600201"/>
            <a:ext cx="4646633" cy="2142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320384-B662-4491-8ED8-1493F7D0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62" y="3743001"/>
            <a:ext cx="3577479" cy="16979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ACB11E-40F5-4F19-BBDC-790D31CF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6" y="5440934"/>
            <a:ext cx="4401610" cy="14170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F9863A-D520-4EE2-B1AF-A6393B48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232" y="5257799"/>
            <a:ext cx="3071566" cy="118286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3861F-FBF8-439B-8818-0120C7FBC8D6}"/>
              </a:ext>
            </a:extLst>
          </p:cNvPr>
          <p:cNvSpPr/>
          <p:nvPr/>
        </p:nvSpPr>
        <p:spPr>
          <a:xfrm>
            <a:off x="2246050" y="3457372"/>
            <a:ext cx="771081" cy="28562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B9A3A8-0F03-42C6-AAAE-F45CAD606ACA}"/>
              </a:ext>
            </a:extLst>
          </p:cNvPr>
          <p:cNvSpPr/>
          <p:nvPr/>
        </p:nvSpPr>
        <p:spPr>
          <a:xfrm>
            <a:off x="4972964" y="3457372"/>
            <a:ext cx="983950" cy="28562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3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2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인기작가 페이지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인기작가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작가 홈페이지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598037C-31FD-47FB-BA21-5DC994148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255458"/>
            <a:ext cx="4630341" cy="31687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04B726-149A-44BD-92E3-4A26E02F306C}"/>
              </a:ext>
            </a:extLst>
          </p:cNvPr>
          <p:cNvSpPr/>
          <p:nvPr/>
        </p:nvSpPr>
        <p:spPr>
          <a:xfrm>
            <a:off x="2226520" y="4227991"/>
            <a:ext cx="880664" cy="13982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AF4F8F6-9D14-4A15-B4F6-08823AB1D36B}"/>
              </a:ext>
            </a:extLst>
          </p:cNvPr>
          <p:cNvCxnSpPr>
            <a:cxnSpLocks/>
          </p:cNvCxnSpPr>
          <p:nvPr/>
        </p:nvCxnSpPr>
        <p:spPr>
          <a:xfrm>
            <a:off x="2923592" y="4367815"/>
            <a:ext cx="0" cy="115409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0517F6-0147-4BAC-BA35-2D4D2DD56AC7}"/>
              </a:ext>
            </a:extLst>
          </p:cNvPr>
          <p:cNvSpPr/>
          <p:nvPr/>
        </p:nvSpPr>
        <p:spPr>
          <a:xfrm>
            <a:off x="2129267" y="5521911"/>
            <a:ext cx="1955833" cy="756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작가 홈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작가 개인 홈페이지로 이동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E8FEBE6-CA44-475E-B698-5B2BE8472380}"/>
              </a:ext>
            </a:extLst>
          </p:cNvPr>
          <p:cNvSpPr/>
          <p:nvPr/>
        </p:nvSpPr>
        <p:spPr>
          <a:xfrm rot="16200000">
            <a:off x="6571488" y="3163034"/>
            <a:ext cx="130875" cy="531932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E31260-1CA9-4BD0-8D95-469C21F1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50" y="2255458"/>
            <a:ext cx="4090607" cy="3123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03A7FF-6F1D-4CA1-8222-C28A1EC78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170" y="5550107"/>
            <a:ext cx="6128842" cy="9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권한 부여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0281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latin typeface="+mn-ea"/>
              </a:rPr>
              <a:t>권한 부여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권한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(ADMIN)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FD254E-748F-4B5E-A92D-C35E297B32CB}"/>
              </a:ext>
            </a:extLst>
          </p:cNvPr>
          <p:cNvSpPr/>
          <p:nvPr/>
        </p:nvSpPr>
        <p:spPr>
          <a:xfrm>
            <a:off x="8702039" y="3511849"/>
            <a:ext cx="1955833" cy="121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권한이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‘ADMIN’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 경우에만 항목이 보이며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관리자 페이지 이동 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1F59581-CA85-4BF2-A764-FB6EFDA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30" y="4160171"/>
            <a:ext cx="5015883" cy="1686322"/>
          </a:xfrm>
          <a:prstGeom prst="rect">
            <a:avLst/>
          </a:prstGeom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25B7487-5C4D-464E-A074-0453A8304232}"/>
              </a:ext>
            </a:extLst>
          </p:cNvPr>
          <p:cNvSpPr/>
          <p:nvPr/>
        </p:nvSpPr>
        <p:spPr>
          <a:xfrm>
            <a:off x="3751452" y="3501416"/>
            <a:ext cx="110334" cy="432787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DBE0E-87D8-4EC5-92DC-BC374C3BBED0}"/>
              </a:ext>
            </a:extLst>
          </p:cNvPr>
          <p:cNvSpPr txBox="1"/>
          <p:nvPr/>
        </p:nvSpPr>
        <p:spPr>
          <a:xfrm>
            <a:off x="4114034" y="351184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관리자 페이지로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B1FE93-F03E-4FFD-A601-5CB4D435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421" y="2149542"/>
            <a:ext cx="6192480" cy="11259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B019A0-536A-480E-9E25-31950C9D7948}"/>
              </a:ext>
            </a:extLst>
          </p:cNvPr>
          <p:cNvSpPr/>
          <p:nvPr/>
        </p:nvSpPr>
        <p:spPr>
          <a:xfrm>
            <a:off x="7363310" y="2338575"/>
            <a:ext cx="702292" cy="19664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965DD64-B406-47FF-BA82-93B9C8DCA8AE}"/>
              </a:ext>
            </a:extLst>
          </p:cNvPr>
          <p:cNvCxnSpPr>
            <a:cxnSpLocks/>
          </p:cNvCxnSpPr>
          <p:nvPr/>
        </p:nvCxnSpPr>
        <p:spPr>
          <a:xfrm>
            <a:off x="8065602" y="2420611"/>
            <a:ext cx="1614354" cy="108080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90645B3-8BE2-4BA2-BA7B-FE47B2E6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349" y="4848678"/>
            <a:ext cx="4261104" cy="16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latin typeface="+mn-ea"/>
              </a:rPr>
              <a:t>권한 부여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권한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(ARTIST)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A842E3-6CFB-4255-8B27-8970E8B794AE}"/>
              </a:ext>
            </a:extLst>
          </p:cNvPr>
          <p:cNvSpPr/>
          <p:nvPr/>
        </p:nvSpPr>
        <p:spPr>
          <a:xfrm>
            <a:off x="9468024" y="3701990"/>
            <a:ext cx="1955833" cy="1171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권한이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‘ARTIST’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 경우에만 항목이 보이며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상품등록 페이지 이동 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C52C6EB-A971-4164-B9B7-06BA003BD75F}"/>
              </a:ext>
            </a:extLst>
          </p:cNvPr>
          <p:cNvSpPr/>
          <p:nvPr/>
        </p:nvSpPr>
        <p:spPr>
          <a:xfrm>
            <a:off x="3875740" y="3596852"/>
            <a:ext cx="110334" cy="432787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C717A-5D3A-437F-AFFB-4362929CDBB9}"/>
              </a:ext>
            </a:extLst>
          </p:cNvPr>
          <p:cNvSpPr txBox="1"/>
          <p:nvPr/>
        </p:nvSpPr>
        <p:spPr>
          <a:xfrm>
            <a:off x="4150610" y="359685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상품등록 페이지로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4D348-C7FE-4686-8B17-271B7AF6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15" y="2227075"/>
            <a:ext cx="4709419" cy="11749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68A699-9F8E-459D-A10F-3A7EBEEB17D2}"/>
              </a:ext>
            </a:extLst>
          </p:cNvPr>
          <p:cNvSpPr/>
          <p:nvPr/>
        </p:nvSpPr>
        <p:spPr>
          <a:xfrm>
            <a:off x="6838275" y="2382831"/>
            <a:ext cx="603683" cy="17393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F4DE2B-7467-4AD9-8731-A36458A96FC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477979" y="2497377"/>
            <a:ext cx="2967962" cy="120461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9653C1B-BE22-442E-9639-4FA33035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25" y="4892129"/>
            <a:ext cx="4261104" cy="1656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BA2A64-FE70-4FCF-AE9F-984A99BC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509" y="4160975"/>
            <a:ext cx="3005129" cy="23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865CB-B804-42F0-8D23-E780714B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조원 소개 및 역할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CB6D87-BC9D-4F55-AB07-349290D5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76794" y="1935150"/>
            <a:ext cx="1717481" cy="1622904"/>
          </a:xfr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A1994A3-F561-4070-90A8-7AA8A9129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74423" y="1935150"/>
            <a:ext cx="1311063" cy="1622904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AE23CF6E-9683-470C-B8FF-53AFD78D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 bwMode="black">
          <a:xfrm>
            <a:off x="3374004" y="1937138"/>
            <a:ext cx="1717481" cy="1622904"/>
          </a:xfrm>
          <a:prstGeom prst="rect">
            <a:avLst/>
          </a:prstGeom>
        </p:spPr>
      </p:pic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FF94AD9A-EAE2-45C2-989D-E4148A04A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 bwMode="black">
          <a:xfrm>
            <a:off x="9965634" y="1935150"/>
            <a:ext cx="1717481" cy="1622904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C1F54A88-A271-44AA-9785-7E89AFE6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 bwMode="black">
          <a:xfrm>
            <a:off x="7768424" y="1935150"/>
            <a:ext cx="1717481" cy="16229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91617D-87F8-4916-9C67-EC9E03E37645}"/>
              </a:ext>
            </a:extLst>
          </p:cNvPr>
          <p:cNvSpPr/>
          <p:nvPr/>
        </p:nvSpPr>
        <p:spPr>
          <a:xfrm>
            <a:off x="1176794" y="3764132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김동선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조장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7F875-1B91-4B16-B0E9-7EFA8488CDD7}"/>
              </a:ext>
            </a:extLst>
          </p:cNvPr>
          <p:cNvSpPr/>
          <p:nvPr/>
        </p:nvSpPr>
        <p:spPr>
          <a:xfrm>
            <a:off x="3412435" y="3752295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김범석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조원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0DE61-4499-4E68-A011-B72D39AE39DB}"/>
              </a:ext>
            </a:extLst>
          </p:cNvPr>
          <p:cNvSpPr/>
          <p:nvPr/>
        </p:nvSpPr>
        <p:spPr>
          <a:xfrm>
            <a:off x="5590429" y="3752294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노수민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조원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A148A3-9667-4494-BFD7-0FB37684A250}"/>
              </a:ext>
            </a:extLst>
          </p:cNvPr>
          <p:cNvSpPr/>
          <p:nvPr/>
        </p:nvSpPr>
        <p:spPr>
          <a:xfrm>
            <a:off x="7768424" y="3758214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박재석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조원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027575-C8C9-4538-B219-95D6A9149062}"/>
              </a:ext>
            </a:extLst>
          </p:cNvPr>
          <p:cNvSpPr/>
          <p:nvPr/>
        </p:nvSpPr>
        <p:spPr>
          <a:xfrm>
            <a:off x="10004065" y="3764132"/>
            <a:ext cx="171748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이제봉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조원</a:t>
            </a:r>
            <a:r>
              <a:rPr lang="en-US" altLang="ko-K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204B-A6C3-45EC-A108-3345E3D2233C}"/>
              </a:ext>
            </a:extLst>
          </p:cNvPr>
          <p:cNvSpPr/>
          <p:nvPr/>
        </p:nvSpPr>
        <p:spPr>
          <a:xfrm>
            <a:off x="1176793" y="4406186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프로젝트 진행사항 정리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FAQ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ROLE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권한 부여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PPT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제작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D656C2-325B-4990-83E7-D385357E6578}"/>
              </a:ext>
            </a:extLst>
          </p:cNvPr>
          <p:cNvSpPr/>
          <p:nvPr/>
        </p:nvSpPr>
        <p:spPr>
          <a:xfrm>
            <a:off x="3405505" y="4406187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전반적인</a:t>
            </a:r>
            <a:endParaRPr lang="en-US" altLang="ko-KR" sz="140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구축 및 관리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NOTICE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ORDER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결제 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CART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99E916-F942-4FE4-985A-311B4DA6B61E}"/>
              </a:ext>
            </a:extLst>
          </p:cNvPr>
          <p:cNvSpPr/>
          <p:nvPr/>
        </p:nvSpPr>
        <p:spPr>
          <a:xfrm>
            <a:off x="5601827" y="4408173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MAIN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페이지 </a:t>
            </a:r>
            <a:endParaRPr lang="en-US" altLang="ko-KR" sz="140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(CSS / HTML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/ JSP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작업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),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ADMIN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endParaRPr lang="en-US" altLang="ko-KR" sz="140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PRODUCT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상세페이지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0B3C7F-341D-402E-BF17-515A8E9157AA}"/>
              </a:ext>
            </a:extLst>
          </p:cNvPr>
          <p:cNvSpPr/>
          <p:nvPr/>
        </p:nvSpPr>
        <p:spPr>
          <a:xfrm>
            <a:off x="7768423" y="4408170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DB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구축 및 관리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REVIEW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MY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로고 디자인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회원탈퇴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인기작가 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C3F63A-3A14-4C45-92D2-81D56C7116A8}"/>
              </a:ext>
            </a:extLst>
          </p:cNvPr>
          <p:cNvSpPr/>
          <p:nvPr/>
        </p:nvSpPr>
        <p:spPr>
          <a:xfrm>
            <a:off x="10015437" y="4408171"/>
            <a:ext cx="1717481" cy="20152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LOGIN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SIGNUP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페이지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이메일 세션저장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LOGOUT </a:t>
            </a:r>
            <a:r>
              <a:rPr lang="ko-KR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기능</a:t>
            </a:r>
            <a:r>
              <a:rPr lang="en-US" altLang="ko-KR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8756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148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작성 권한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79FB27-0BBC-4C02-AA0A-7A2B844D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229552"/>
            <a:ext cx="5734975" cy="280519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74E263-517C-4FAB-9858-7B70480A0A97}"/>
              </a:ext>
            </a:extLst>
          </p:cNvPr>
          <p:cNvSpPr/>
          <p:nvPr/>
        </p:nvSpPr>
        <p:spPr>
          <a:xfrm>
            <a:off x="3950561" y="4882718"/>
            <a:ext cx="719093" cy="15203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22E8D7-BDC5-43DF-9839-7C130098CCD4}"/>
              </a:ext>
            </a:extLst>
          </p:cNvPr>
          <p:cNvCxnSpPr>
            <a:cxnSpLocks/>
          </p:cNvCxnSpPr>
          <p:nvPr/>
        </p:nvCxnSpPr>
        <p:spPr>
          <a:xfrm>
            <a:off x="4402320" y="5034750"/>
            <a:ext cx="560297" cy="50491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AA0553-AABC-4BBD-A511-83F494392AC3}"/>
              </a:ext>
            </a:extLst>
          </p:cNvPr>
          <p:cNvSpPr/>
          <p:nvPr/>
        </p:nvSpPr>
        <p:spPr>
          <a:xfrm>
            <a:off x="4962617" y="5145099"/>
            <a:ext cx="1955833" cy="78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권한이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‘ADMIN’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 경우에만 링크가 생성되어 작성가능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D86CF8-842F-4CBE-8B35-5F753572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7" y="5252354"/>
            <a:ext cx="4554199" cy="57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61B4C3-DBA2-41B2-99EC-28BD176A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39" y="2219657"/>
            <a:ext cx="5888209" cy="17841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89C040-26B7-4DC7-9FC1-8EC5045D37B7}"/>
              </a:ext>
            </a:extLst>
          </p:cNvPr>
          <p:cNvSpPr/>
          <p:nvPr/>
        </p:nvSpPr>
        <p:spPr>
          <a:xfrm>
            <a:off x="1463039" y="2604774"/>
            <a:ext cx="2363237" cy="103507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A9A8DEF-B5B4-4152-B71E-DBE4EE071D9F}"/>
              </a:ext>
            </a:extLst>
          </p:cNvPr>
          <p:cNvSpPr/>
          <p:nvPr/>
        </p:nvSpPr>
        <p:spPr>
          <a:xfrm>
            <a:off x="3964516" y="2700207"/>
            <a:ext cx="128090" cy="824229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512FB4-C174-4236-B6C8-DA381B3E4BF2}"/>
              </a:ext>
            </a:extLst>
          </p:cNvPr>
          <p:cNvSpPr/>
          <p:nvPr/>
        </p:nvSpPr>
        <p:spPr>
          <a:xfrm>
            <a:off x="4230846" y="2783708"/>
            <a:ext cx="1955833" cy="677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내용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첨부파일 등록 가능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585A42-5FDC-4504-8DDC-A590994B0FD8}"/>
              </a:ext>
            </a:extLst>
          </p:cNvPr>
          <p:cNvSpPr/>
          <p:nvPr/>
        </p:nvSpPr>
        <p:spPr>
          <a:xfrm>
            <a:off x="3736730" y="3677438"/>
            <a:ext cx="1340825" cy="3024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F4FC961-0627-4B90-9A87-E743E9D97618}"/>
              </a:ext>
            </a:extLst>
          </p:cNvPr>
          <p:cNvCxnSpPr>
            <a:cxnSpLocks/>
          </p:cNvCxnSpPr>
          <p:nvPr/>
        </p:nvCxnSpPr>
        <p:spPr>
          <a:xfrm>
            <a:off x="4407142" y="4003829"/>
            <a:ext cx="0" cy="61875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B1BC8-EC26-4D27-9248-F036F7CEFCA1}"/>
              </a:ext>
            </a:extLst>
          </p:cNvPr>
          <p:cNvSpPr/>
          <p:nvPr/>
        </p:nvSpPr>
        <p:spPr>
          <a:xfrm>
            <a:off x="3429225" y="4611983"/>
            <a:ext cx="1955833" cy="1651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등록하기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NoticeViewPage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이동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목록으로 클릭 시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게시판 목록으로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B0811F-F564-4CF9-A656-DA58F864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68" y="2207319"/>
            <a:ext cx="4545690" cy="1829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7AD47C-A9C9-4DA9-9C66-C148744A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77" y="5065044"/>
            <a:ext cx="5731923" cy="6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View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519920-307E-40DA-A1E8-35D280F3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408715"/>
            <a:ext cx="5214523" cy="11157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40EE32-76EA-4C41-BBAE-EA46E32C8399}"/>
              </a:ext>
            </a:extLst>
          </p:cNvPr>
          <p:cNvSpPr/>
          <p:nvPr/>
        </p:nvSpPr>
        <p:spPr>
          <a:xfrm flipV="1">
            <a:off x="1463039" y="2711208"/>
            <a:ext cx="2443135" cy="18291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9640CF1-4FC2-41D0-9871-62F2746FC350}"/>
              </a:ext>
            </a:extLst>
          </p:cNvPr>
          <p:cNvSpPr/>
          <p:nvPr/>
        </p:nvSpPr>
        <p:spPr>
          <a:xfrm flipV="1">
            <a:off x="2452145" y="2744686"/>
            <a:ext cx="93366" cy="128441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C25C06-B081-472A-821F-2B0A018CC9E2}"/>
              </a:ext>
            </a:extLst>
          </p:cNvPr>
          <p:cNvCxnSpPr>
            <a:cxnSpLocks/>
          </p:cNvCxnSpPr>
          <p:nvPr/>
        </p:nvCxnSpPr>
        <p:spPr>
          <a:xfrm flipV="1">
            <a:off x="3942750" y="2802664"/>
            <a:ext cx="2866423" cy="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4174D1-5964-46B9-935A-C016180BA2B5}"/>
              </a:ext>
            </a:extLst>
          </p:cNvPr>
          <p:cNvSpPr/>
          <p:nvPr/>
        </p:nvSpPr>
        <p:spPr>
          <a:xfrm>
            <a:off x="6845749" y="2354568"/>
            <a:ext cx="1955833" cy="896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타이틀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ViewPage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이동 및 내용확인 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2720E40-250A-4238-AEC9-6BC7E7F513B5}"/>
              </a:ext>
            </a:extLst>
          </p:cNvPr>
          <p:cNvSpPr/>
          <p:nvPr/>
        </p:nvSpPr>
        <p:spPr>
          <a:xfrm>
            <a:off x="3852481" y="3612174"/>
            <a:ext cx="107386" cy="151612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C33E14-0618-47D8-ABC5-FE649A03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0" y="3863182"/>
            <a:ext cx="3446062" cy="2692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0759A7-537F-4836-AE87-00EAE257F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749" y="3863182"/>
            <a:ext cx="4887409" cy="10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View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(paging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23F4F-9286-44A0-9168-A7A0B488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18" y="2230838"/>
            <a:ext cx="4891362" cy="2350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8995B1-2ED6-441C-B35E-2E5A983E1243}"/>
              </a:ext>
            </a:extLst>
          </p:cNvPr>
          <p:cNvSpPr/>
          <p:nvPr/>
        </p:nvSpPr>
        <p:spPr>
          <a:xfrm flipV="1">
            <a:off x="3732902" y="4433477"/>
            <a:ext cx="455194" cy="14740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109F06A-C7AF-4DEA-A51F-CF901B4B212D}"/>
              </a:ext>
            </a:extLst>
          </p:cNvPr>
          <p:cNvCxnSpPr>
            <a:cxnSpLocks/>
          </p:cNvCxnSpPr>
          <p:nvPr/>
        </p:nvCxnSpPr>
        <p:spPr>
          <a:xfrm>
            <a:off x="3960499" y="4586710"/>
            <a:ext cx="803758" cy="62480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A54CE-BA5F-45CE-9B8A-FA0868A5DE0C}"/>
              </a:ext>
            </a:extLst>
          </p:cNvPr>
          <p:cNvSpPr/>
          <p:nvPr/>
        </p:nvSpPr>
        <p:spPr>
          <a:xfrm>
            <a:off x="4764257" y="4710426"/>
            <a:ext cx="1955833" cy="100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번호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Paging number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가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부여되어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페이지만 보임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EB6295-0F15-46FE-84C7-260424D3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67" y="2230838"/>
            <a:ext cx="5137261" cy="32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수정하기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33E63F-BBE3-4EE2-B07C-42A19E28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17" y="2337086"/>
            <a:ext cx="6079262" cy="19057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B5DAF0-DE65-4EA2-BFF5-67484DFC4D58}"/>
              </a:ext>
            </a:extLst>
          </p:cNvPr>
          <p:cNvSpPr/>
          <p:nvPr/>
        </p:nvSpPr>
        <p:spPr>
          <a:xfrm flipV="1">
            <a:off x="3275860" y="4030461"/>
            <a:ext cx="630316" cy="21236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C8DE69-E960-436F-BA35-261655202BCB}"/>
              </a:ext>
            </a:extLst>
          </p:cNvPr>
          <p:cNvCxnSpPr>
            <a:cxnSpLocks/>
          </p:cNvCxnSpPr>
          <p:nvPr/>
        </p:nvCxnSpPr>
        <p:spPr>
          <a:xfrm>
            <a:off x="3608021" y="4307982"/>
            <a:ext cx="0" cy="36903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C4CBD22-A947-47DC-9348-28F527A6B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57" y="4677015"/>
            <a:ext cx="4960675" cy="15383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E76807-C8E8-4BDC-BC07-4045A3714709}"/>
              </a:ext>
            </a:extLst>
          </p:cNvPr>
          <p:cNvSpPr/>
          <p:nvPr/>
        </p:nvSpPr>
        <p:spPr>
          <a:xfrm flipV="1">
            <a:off x="1543757" y="4979717"/>
            <a:ext cx="1980678" cy="95648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B57F93-0F78-4CFD-AB88-553D78E52ACC}"/>
              </a:ext>
            </a:extLst>
          </p:cNvPr>
          <p:cNvSpPr/>
          <p:nvPr/>
        </p:nvSpPr>
        <p:spPr>
          <a:xfrm>
            <a:off x="3834118" y="5169445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내용 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첨부파일 수정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6B9C2-AE4E-45B0-80ED-C9A2FE6583E0}"/>
              </a:ext>
            </a:extLst>
          </p:cNvPr>
          <p:cNvSpPr/>
          <p:nvPr/>
        </p:nvSpPr>
        <p:spPr>
          <a:xfrm flipV="1">
            <a:off x="3524434" y="5909156"/>
            <a:ext cx="1020933" cy="21700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23C65B5-C53C-4CBD-9C2F-175CBD4737C3}"/>
              </a:ext>
            </a:extLst>
          </p:cNvPr>
          <p:cNvSpPr/>
          <p:nvPr/>
        </p:nvSpPr>
        <p:spPr>
          <a:xfrm>
            <a:off x="3608021" y="5041349"/>
            <a:ext cx="108804" cy="72673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82CD9A-D317-498B-AA9E-AC9CEFCEBAC3}"/>
              </a:ext>
            </a:extLst>
          </p:cNvPr>
          <p:cNvSpPr/>
          <p:nvPr/>
        </p:nvSpPr>
        <p:spPr>
          <a:xfrm>
            <a:off x="5262167" y="3684453"/>
            <a:ext cx="1955833" cy="972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수정하기 클릭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수정완료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뒤로 가기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ViewPage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E3853-197D-4400-8826-D7B96909A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74" y="2426562"/>
            <a:ext cx="4495173" cy="1445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C3CA5A-F9AF-41F8-9FFD-CB1243D7C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774" y="2337086"/>
            <a:ext cx="4488757" cy="1633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F47A8-B194-49C4-B369-D1DA9945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252" y="3973381"/>
            <a:ext cx="3802292" cy="276770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D21567-8679-4B09-BAC4-D368EDD8FA46}"/>
              </a:ext>
            </a:extLst>
          </p:cNvPr>
          <p:cNvCxnSpPr>
            <a:cxnSpLocks/>
          </p:cNvCxnSpPr>
          <p:nvPr/>
        </p:nvCxnSpPr>
        <p:spPr>
          <a:xfrm flipV="1">
            <a:off x="4587645" y="4677015"/>
            <a:ext cx="1748127" cy="1360440"/>
          </a:xfrm>
          <a:prstGeom prst="bentConnector2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36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9" grpId="0" animBg="1"/>
      <p:bldP spid="20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공지사항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공지사항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삭제하기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33E63F-BBE3-4EE2-B07C-42A19E28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17" y="2337086"/>
            <a:ext cx="6079262" cy="19057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9AF43F-75D5-4B07-82FF-5F82161EE11E}"/>
              </a:ext>
            </a:extLst>
          </p:cNvPr>
          <p:cNvSpPr/>
          <p:nvPr/>
        </p:nvSpPr>
        <p:spPr>
          <a:xfrm flipV="1">
            <a:off x="3889390" y="4030463"/>
            <a:ext cx="630316" cy="21236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7BF730-86B2-42E3-A6EC-70AFA87C170A}"/>
              </a:ext>
            </a:extLst>
          </p:cNvPr>
          <p:cNvCxnSpPr>
            <a:cxnSpLocks/>
          </p:cNvCxnSpPr>
          <p:nvPr/>
        </p:nvCxnSpPr>
        <p:spPr>
          <a:xfrm>
            <a:off x="4211702" y="4306556"/>
            <a:ext cx="0" cy="2920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8EDA1C7-53B3-4C86-BECC-EF7366ACB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167" y="4662357"/>
            <a:ext cx="3217069" cy="9538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4951F3-EC61-4543-BAA1-45CDFC586001}"/>
              </a:ext>
            </a:extLst>
          </p:cNvPr>
          <p:cNvSpPr/>
          <p:nvPr/>
        </p:nvSpPr>
        <p:spPr>
          <a:xfrm flipV="1">
            <a:off x="4678532" y="5193437"/>
            <a:ext cx="523784" cy="32847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F1A1A8-43C1-4AB4-9C4C-7F1951893548}"/>
              </a:ext>
            </a:extLst>
          </p:cNvPr>
          <p:cNvCxnSpPr>
            <a:cxnSpLocks/>
          </p:cNvCxnSpPr>
          <p:nvPr/>
        </p:nvCxnSpPr>
        <p:spPr>
          <a:xfrm>
            <a:off x="4941150" y="5616190"/>
            <a:ext cx="0" cy="2920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192C56-B7CD-4F94-B6C0-75C7560853D2}"/>
              </a:ext>
            </a:extLst>
          </p:cNvPr>
          <p:cNvSpPr/>
          <p:nvPr/>
        </p:nvSpPr>
        <p:spPr>
          <a:xfrm>
            <a:off x="3962507" y="5936209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확인 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삭제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73FFA-3C1D-4882-95E2-C57C58516F40}"/>
              </a:ext>
            </a:extLst>
          </p:cNvPr>
          <p:cNvSpPr txBox="1"/>
          <p:nvPr/>
        </p:nvSpPr>
        <p:spPr>
          <a:xfrm>
            <a:off x="5283069" y="412189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삭제하기 버튼 클릭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89787-1BE9-431F-BEA1-7A45E2AAF013}"/>
              </a:ext>
            </a:extLst>
          </p:cNvPr>
          <p:cNvSpPr txBox="1"/>
          <p:nvPr/>
        </p:nvSpPr>
        <p:spPr>
          <a:xfrm>
            <a:off x="5962743" y="495460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Alert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창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BC316C-2822-49D1-A375-AABE74001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82" y="2480551"/>
            <a:ext cx="4211700" cy="1253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BEEB7A-595E-49BD-9A78-9A2A57E41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47" y="4622068"/>
            <a:ext cx="3231076" cy="10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5" grpId="0" animBg="1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7165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작성 권한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A7DF0-3F73-4DE0-BFDA-F7D1782D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46" y="3056841"/>
            <a:ext cx="6036400" cy="17889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4BC809-F467-4388-AFBC-45FB9A750EB2}"/>
              </a:ext>
            </a:extLst>
          </p:cNvPr>
          <p:cNvSpPr/>
          <p:nvPr/>
        </p:nvSpPr>
        <p:spPr>
          <a:xfrm>
            <a:off x="3595454" y="4483223"/>
            <a:ext cx="798993" cy="26633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1BCD42-39F6-4A9F-BE29-07BE13650BF9}"/>
              </a:ext>
            </a:extLst>
          </p:cNvPr>
          <p:cNvCxnSpPr>
            <a:cxnSpLocks/>
          </p:cNvCxnSpPr>
          <p:nvPr/>
        </p:nvCxnSpPr>
        <p:spPr>
          <a:xfrm>
            <a:off x="3995159" y="4781326"/>
            <a:ext cx="655074" cy="608398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CF6B6-86BE-47A1-A1A1-3EC2705F78E2}"/>
              </a:ext>
            </a:extLst>
          </p:cNvPr>
          <p:cNvSpPr/>
          <p:nvPr/>
        </p:nvSpPr>
        <p:spPr>
          <a:xfrm>
            <a:off x="4650233" y="4995157"/>
            <a:ext cx="1955833" cy="789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권한이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‘ADMIN’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인 경우에만 버튼 생성되어 작성가능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C16C3-050B-480B-BCC2-CA9E777C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46" y="5956610"/>
            <a:ext cx="8072107" cy="4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3BC72-B19E-478C-B2E5-BA7FB43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2258782"/>
            <a:ext cx="4901815" cy="3208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D21431-4F9C-47AE-9D32-1F39B17FEBC8}"/>
              </a:ext>
            </a:extLst>
          </p:cNvPr>
          <p:cNvSpPr/>
          <p:nvPr/>
        </p:nvSpPr>
        <p:spPr>
          <a:xfrm>
            <a:off x="1526956" y="2645544"/>
            <a:ext cx="2849735" cy="242360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C2739-C9D7-4EC4-B2DE-BF2889975ACB}"/>
              </a:ext>
            </a:extLst>
          </p:cNvPr>
          <p:cNvSpPr/>
          <p:nvPr/>
        </p:nvSpPr>
        <p:spPr>
          <a:xfrm>
            <a:off x="3204839" y="5240046"/>
            <a:ext cx="1417518" cy="210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6791DEC-BD2B-45BF-99B0-C0B2D891A703}"/>
              </a:ext>
            </a:extLst>
          </p:cNvPr>
          <p:cNvSpPr/>
          <p:nvPr/>
        </p:nvSpPr>
        <p:spPr>
          <a:xfrm>
            <a:off x="4719118" y="2815617"/>
            <a:ext cx="110334" cy="1996080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236CE-1A77-499A-9465-38F146CD86EC}"/>
              </a:ext>
            </a:extLst>
          </p:cNvPr>
          <p:cNvSpPr/>
          <p:nvPr/>
        </p:nvSpPr>
        <p:spPr>
          <a:xfrm>
            <a:off x="5014218" y="3564978"/>
            <a:ext cx="1955833" cy="497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제목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내용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E4A78C-5F9D-4678-AE7E-C264C361BF72}"/>
              </a:ext>
            </a:extLst>
          </p:cNvPr>
          <p:cNvCxnSpPr>
            <a:cxnSpLocks/>
          </p:cNvCxnSpPr>
          <p:nvPr/>
        </p:nvCxnSpPr>
        <p:spPr>
          <a:xfrm>
            <a:off x="4622357" y="5364909"/>
            <a:ext cx="391861" cy="210268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CA57E0-59EB-4754-9D68-1BF2ED83E464}"/>
              </a:ext>
            </a:extLst>
          </p:cNvPr>
          <p:cNvSpPr/>
          <p:nvPr/>
        </p:nvSpPr>
        <p:spPr>
          <a:xfrm>
            <a:off x="5029476" y="4963123"/>
            <a:ext cx="1955833" cy="1224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작성완료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ViewPage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이동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다시 작성 클릭 시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FAQ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내용 모두 사라짐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1BF562-1F90-49BA-9444-926FBE91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41" y="2984293"/>
            <a:ext cx="4836486" cy="1666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7BBE13-6F3A-455F-8830-58DF103D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05" y="5046155"/>
            <a:ext cx="3558420" cy="10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일정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733FEE3-EB07-4F0C-8596-074445FA0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287834"/>
              </p:ext>
            </p:extLst>
          </p:nvPr>
        </p:nvGraphicFramePr>
        <p:xfrm>
          <a:off x="1463040" y="1826343"/>
          <a:ext cx="9782852" cy="4525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761">
                  <a:extLst>
                    <a:ext uri="{9D8B030D-6E8A-4147-A177-3AD203B41FA5}">
                      <a16:colId xmlns:a16="http://schemas.microsoft.com/office/drawing/2014/main" val="878577765"/>
                    </a:ext>
                  </a:extLst>
                </a:gridCol>
                <a:gridCol w="708470">
                  <a:extLst>
                    <a:ext uri="{9D8B030D-6E8A-4147-A177-3AD203B41FA5}">
                      <a16:colId xmlns:a16="http://schemas.microsoft.com/office/drawing/2014/main" val="2340557695"/>
                    </a:ext>
                  </a:extLst>
                </a:gridCol>
                <a:gridCol w="781760">
                  <a:extLst>
                    <a:ext uri="{9D8B030D-6E8A-4147-A177-3AD203B41FA5}">
                      <a16:colId xmlns:a16="http://schemas.microsoft.com/office/drawing/2014/main" val="2185383371"/>
                    </a:ext>
                  </a:extLst>
                </a:gridCol>
                <a:gridCol w="1123780">
                  <a:extLst>
                    <a:ext uri="{9D8B030D-6E8A-4147-A177-3AD203B41FA5}">
                      <a16:colId xmlns:a16="http://schemas.microsoft.com/office/drawing/2014/main" val="1198109446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9475109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66658410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839535946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21716616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03685122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3295364431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51672845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74963238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85104014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13005199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02177562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542207653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458243310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1650278221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574560869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2647573935"/>
                    </a:ext>
                  </a:extLst>
                </a:gridCol>
                <a:gridCol w="374593">
                  <a:extLst>
                    <a:ext uri="{9D8B030D-6E8A-4147-A177-3AD203B41FA5}">
                      <a16:colId xmlns:a16="http://schemas.microsoft.com/office/drawing/2014/main" val="4195725937"/>
                    </a:ext>
                  </a:extLst>
                </a:gridCol>
              </a:tblGrid>
              <a:tr h="200560"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01. 25 ~ 01. 29 (1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 01 ~ 02. 05 (2</a:t>
                      </a:r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 08 ~ 02. 12(3</a:t>
                      </a:r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02.15 ~ 02.16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460511"/>
                  </a:ext>
                </a:extLst>
              </a:tr>
              <a:tr h="2005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75685"/>
                  </a:ext>
                </a:extLst>
              </a:tr>
              <a:tr h="200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 기획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9645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요구사항 회의 및 결정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03114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업무 분배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328670"/>
                  </a:ext>
                </a:extLst>
              </a:tr>
              <a:tr h="200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데이터베이스</a:t>
                      </a:r>
                      <a:b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회의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45582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구축 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72363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환경 설정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69137"/>
                  </a:ext>
                </a:extLst>
              </a:tr>
              <a:tr h="20056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 </a:t>
                      </a:r>
                      <a:b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프론트 엔드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CSS / HTML / JAVA SCRIPT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50198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백엔드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member)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196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member)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950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회원 등급 부여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(role)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9755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별점등록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5144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orders)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29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상품등록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product)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367460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26406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Admin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854294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cart)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85658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리뷰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review)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588033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notice)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606938"/>
                  </a:ext>
                </a:extLst>
              </a:tr>
              <a:tr h="193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자주 묻는 질문</a:t>
                      </a:r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(FAQ)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131863"/>
                  </a:ext>
                </a:extLst>
              </a:tr>
              <a:tr h="200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메일로 문의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18607"/>
                  </a:ext>
                </a:extLst>
              </a:tr>
              <a:tr h="207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최종 점검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오류 및 수정 작업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85" marR="6685" marT="668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9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526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View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91E43-69F3-42CC-8E7B-A879E461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2409459"/>
            <a:ext cx="5984044" cy="15322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FAF950-8389-461C-9AAF-B1DBA8D46ABC}"/>
              </a:ext>
            </a:extLst>
          </p:cNvPr>
          <p:cNvSpPr/>
          <p:nvPr/>
        </p:nvSpPr>
        <p:spPr>
          <a:xfrm flipV="1">
            <a:off x="1426464" y="3084070"/>
            <a:ext cx="2292214" cy="18300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B3B689F-4D6F-4074-A077-16A07E506522}"/>
              </a:ext>
            </a:extLst>
          </p:cNvPr>
          <p:cNvSpPr/>
          <p:nvPr/>
        </p:nvSpPr>
        <p:spPr>
          <a:xfrm flipV="1">
            <a:off x="2425512" y="3111350"/>
            <a:ext cx="93366" cy="128441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8CE7B8-E675-4077-9D12-9DBE74E5289C}"/>
              </a:ext>
            </a:extLst>
          </p:cNvPr>
          <p:cNvCxnSpPr>
            <a:cxnSpLocks/>
          </p:cNvCxnSpPr>
          <p:nvPr/>
        </p:nvCxnSpPr>
        <p:spPr>
          <a:xfrm flipV="1">
            <a:off x="3803329" y="3164278"/>
            <a:ext cx="3737291" cy="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3283B5-8424-4968-AF47-FE7380AAFA76}"/>
              </a:ext>
            </a:extLst>
          </p:cNvPr>
          <p:cNvSpPr/>
          <p:nvPr/>
        </p:nvSpPr>
        <p:spPr>
          <a:xfrm>
            <a:off x="7540620" y="2792794"/>
            <a:ext cx="1955833" cy="765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타이틀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ViewPage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이동 및 내용확인 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1E8A6EF-0C29-46DA-AE66-80940CE79A15}"/>
              </a:ext>
            </a:extLst>
          </p:cNvPr>
          <p:cNvSpPr/>
          <p:nvPr/>
        </p:nvSpPr>
        <p:spPr>
          <a:xfrm>
            <a:off x="3075439" y="3987490"/>
            <a:ext cx="107386" cy="151612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8F7891-3272-4F62-80C9-17591239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48" y="4200622"/>
            <a:ext cx="3423521" cy="23461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83518F-E626-43A6-B002-7F597595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97" y="4347829"/>
            <a:ext cx="6380439" cy="16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5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View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(paging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기능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ED7F1-4298-423F-84D2-DF2893D6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225006"/>
            <a:ext cx="5628905" cy="29416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E8F3B8-D427-493B-9CBB-18654980C255}"/>
              </a:ext>
            </a:extLst>
          </p:cNvPr>
          <p:cNvSpPr/>
          <p:nvPr/>
        </p:nvSpPr>
        <p:spPr>
          <a:xfrm flipV="1">
            <a:off x="4049895" y="4655418"/>
            <a:ext cx="455194" cy="14740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5F2CE-8834-4873-8F74-593E34836BD2}"/>
              </a:ext>
            </a:extLst>
          </p:cNvPr>
          <p:cNvCxnSpPr>
            <a:cxnSpLocks/>
          </p:cNvCxnSpPr>
          <p:nvPr/>
        </p:nvCxnSpPr>
        <p:spPr>
          <a:xfrm>
            <a:off x="4505089" y="4802819"/>
            <a:ext cx="324363" cy="52378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6FEA9F-972B-4BAB-A73C-2F1A15ECEA0C}"/>
              </a:ext>
            </a:extLst>
          </p:cNvPr>
          <p:cNvSpPr/>
          <p:nvPr/>
        </p:nvSpPr>
        <p:spPr>
          <a:xfrm>
            <a:off x="3851535" y="5326602"/>
            <a:ext cx="1955833" cy="100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번호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Paging number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가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부여되어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페이지만 보임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96789-9277-43EF-AA8A-85356A97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80" y="2502532"/>
            <a:ext cx="4741134" cy="1193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C525C7-AD00-4855-87D2-BD2860C2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680" y="2498092"/>
            <a:ext cx="4741134" cy="31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수정하기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F4C004-F7CE-456F-8D0A-08F3DE1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18" y="2459585"/>
            <a:ext cx="5946329" cy="16798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DC6158-A2D2-4776-A9A4-971340A85AB2}"/>
              </a:ext>
            </a:extLst>
          </p:cNvPr>
          <p:cNvSpPr/>
          <p:nvPr/>
        </p:nvSpPr>
        <p:spPr>
          <a:xfrm flipV="1">
            <a:off x="2769832" y="3781887"/>
            <a:ext cx="745725" cy="3307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B093B3-13C7-4441-BA9E-910D5978D184}"/>
              </a:ext>
            </a:extLst>
          </p:cNvPr>
          <p:cNvCxnSpPr>
            <a:cxnSpLocks/>
          </p:cNvCxnSpPr>
          <p:nvPr/>
        </p:nvCxnSpPr>
        <p:spPr>
          <a:xfrm>
            <a:off x="3190770" y="4112673"/>
            <a:ext cx="0" cy="36903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813-32A3-4D1C-AFFA-6A3C02500E21}"/>
              </a:ext>
            </a:extLst>
          </p:cNvPr>
          <p:cNvSpPr txBox="1"/>
          <p:nvPr/>
        </p:nvSpPr>
        <p:spPr>
          <a:xfrm>
            <a:off x="3515557" y="411292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수정하기 버튼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A42BBB-0F1F-411D-8833-38A755CB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17" y="4515531"/>
            <a:ext cx="3344106" cy="20312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3AE814-0E9D-4A6B-AA70-EEDBA1C5BF19}"/>
              </a:ext>
            </a:extLst>
          </p:cNvPr>
          <p:cNvSpPr/>
          <p:nvPr/>
        </p:nvSpPr>
        <p:spPr>
          <a:xfrm flipV="1">
            <a:off x="1518717" y="4779872"/>
            <a:ext cx="1996840" cy="137957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7E90653-F432-40DE-B676-CEB7817E5FBC}"/>
              </a:ext>
            </a:extLst>
          </p:cNvPr>
          <p:cNvSpPr/>
          <p:nvPr/>
        </p:nvSpPr>
        <p:spPr>
          <a:xfrm>
            <a:off x="3610940" y="4879720"/>
            <a:ext cx="139763" cy="1246443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CF2C31-DA2D-4AB4-B084-5369EA1929B9}"/>
              </a:ext>
            </a:extLst>
          </p:cNvPr>
          <p:cNvSpPr/>
          <p:nvPr/>
        </p:nvSpPr>
        <p:spPr>
          <a:xfrm>
            <a:off x="3846087" y="4879720"/>
            <a:ext cx="1030525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내용 수정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3D1411-E06F-423D-8A6E-0A9027E60D1E}"/>
              </a:ext>
            </a:extLst>
          </p:cNvPr>
          <p:cNvSpPr/>
          <p:nvPr/>
        </p:nvSpPr>
        <p:spPr>
          <a:xfrm flipV="1">
            <a:off x="2414724" y="6390503"/>
            <a:ext cx="1571125" cy="15628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AD33FA-4E7D-4377-9884-5FD2ADB45CCF}"/>
              </a:ext>
            </a:extLst>
          </p:cNvPr>
          <p:cNvCxnSpPr>
            <a:cxnSpLocks/>
          </p:cNvCxnSpPr>
          <p:nvPr/>
        </p:nvCxnSpPr>
        <p:spPr>
          <a:xfrm flipV="1">
            <a:off x="4030115" y="5592791"/>
            <a:ext cx="924961" cy="872272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58B63-D144-486E-85DF-A781A2E26AED}"/>
              </a:ext>
            </a:extLst>
          </p:cNvPr>
          <p:cNvSpPr/>
          <p:nvPr/>
        </p:nvSpPr>
        <p:spPr>
          <a:xfrm>
            <a:off x="4955076" y="4879720"/>
            <a:ext cx="1730930" cy="1547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수정완료 클릭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수정완료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다시 작성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해당 내용 사라짐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목록으로 이동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ViewPage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6AD99-3FF3-40EA-B4D7-126F5A36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233" y="3874013"/>
            <a:ext cx="6326715" cy="8449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B2970-4BE0-4C43-938F-B7DFEA15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629" y="4943783"/>
            <a:ext cx="5013917" cy="14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/>
      <p:bldP spid="23" grpId="0" animBg="1"/>
      <p:bldP spid="24" grpId="0" animBg="1"/>
      <p:bldP spid="25" grpId="0" animBg="1"/>
      <p:bldP spid="26" grpId="0" animBg="1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자주 묻는 질문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자주 묻는 질문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삭제하기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(View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F4C004-F7CE-456F-8D0A-08F3DE1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18" y="2459585"/>
            <a:ext cx="5946329" cy="1679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F5813-32A3-4D1C-AFFA-6A3C02500E21}"/>
              </a:ext>
            </a:extLst>
          </p:cNvPr>
          <p:cNvSpPr txBox="1"/>
          <p:nvPr/>
        </p:nvSpPr>
        <p:spPr>
          <a:xfrm>
            <a:off x="4164482" y="416421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삭제하기 버튼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23CE47-DD51-4037-B0E1-586EA60D8A29}"/>
              </a:ext>
            </a:extLst>
          </p:cNvPr>
          <p:cNvSpPr/>
          <p:nvPr/>
        </p:nvSpPr>
        <p:spPr>
          <a:xfrm flipV="1">
            <a:off x="3515557" y="3782135"/>
            <a:ext cx="745725" cy="3307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FC05C-1AB8-4501-9B1A-9C3761A80B4B}"/>
              </a:ext>
            </a:extLst>
          </p:cNvPr>
          <p:cNvCxnSpPr>
            <a:cxnSpLocks/>
          </p:cNvCxnSpPr>
          <p:nvPr/>
        </p:nvCxnSpPr>
        <p:spPr>
          <a:xfrm>
            <a:off x="3936494" y="4164513"/>
            <a:ext cx="0" cy="2920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008C6A-CCAA-4EE8-85E9-E41760CB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59" y="4520313"/>
            <a:ext cx="3217069" cy="9538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224D61-20BA-4476-8BDF-EB3C5DC84850}"/>
              </a:ext>
            </a:extLst>
          </p:cNvPr>
          <p:cNvSpPr txBox="1"/>
          <p:nvPr/>
        </p:nvSpPr>
        <p:spPr>
          <a:xfrm>
            <a:off x="5657755" y="481256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Alert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창 표시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7CF5A6-EE8A-43E6-A35B-D3434CD38F42}"/>
              </a:ext>
            </a:extLst>
          </p:cNvPr>
          <p:cNvSpPr/>
          <p:nvPr/>
        </p:nvSpPr>
        <p:spPr>
          <a:xfrm flipV="1">
            <a:off x="4403324" y="5051717"/>
            <a:ext cx="523784" cy="30151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5FDF36-93EA-4DD3-A1B5-C475B41D0395}"/>
              </a:ext>
            </a:extLst>
          </p:cNvPr>
          <p:cNvCxnSpPr>
            <a:cxnSpLocks/>
          </p:cNvCxnSpPr>
          <p:nvPr/>
        </p:nvCxnSpPr>
        <p:spPr>
          <a:xfrm>
            <a:off x="4674820" y="5474146"/>
            <a:ext cx="0" cy="2920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B96F1C-6488-4BE3-923D-40188CC74CFE}"/>
              </a:ext>
            </a:extLst>
          </p:cNvPr>
          <p:cNvSpPr/>
          <p:nvPr/>
        </p:nvSpPr>
        <p:spPr>
          <a:xfrm>
            <a:off x="3687299" y="5766223"/>
            <a:ext cx="1955833" cy="47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확인 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삭제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8F5CE-6FDE-42EB-BEA5-70DA32E0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75" y="3929749"/>
            <a:ext cx="5479112" cy="743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E93D06-FC3C-42C2-9B34-30B6F31B5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296" y="4736579"/>
            <a:ext cx="2777376" cy="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1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20" grpId="0"/>
      <p:bldP spid="21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메일로 문의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고객센터 메일로 문의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726E15-DF12-4FBB-BE11-EA602AC1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2388259"/>
            <a:ext cx="8282866" cy="8483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26A168-EE5F-400B-9ABC-166668245B8A}"/>
              </a:ext>
            </a:extLst>
          </p:cNvPr>
          <p:cNvSpPr/>
          <p:nvPr/>
        </p:nvSpPr>
        <p:spPr>
          <a:xfrm flipV="1">
            <a:off x="9064101" y="2943307"/>
            <a:ext cx="630316" cy="20826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28C26E-CC1A-40AB-B786-8B41FA5C58E1}"/>
              </a:ext>
            </a:extLst>
          </p:cNvPr>
          <p:cNvCxnSpPr>
            <a:cxnSpLocks/>
          </p:cNvCxnSpPr>
          <p:nvPr/>
        </p:nvCxnSpPr>
        <p:spPr>
          <a:xfrm>
            <a:off x="9388863" y="3151572"/>
            <a:ext cx="0" cy="426129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615DD4-CE4B-47D4-BC7B-DB12A0F0A418}"/>
              </a:ext>
            </a:extLst>
          </p:cNvPr>
          <p:cNvSpPr/>
          <p:nvPr/>
        </p:nvSpPr>
        <p:spPr>
          <a:xfrm>
            <a:off x="8410946" y="3621349"/>
            <a:ext cx="1955833" cy="100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메일로 문의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관리자 메일로 문의사항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발송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34B8DF-D8DC-4D43-9436-BE8315DB2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31" y="4761673"/>
            <a:ext cx="8370938" cy="14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장바구니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4355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장바구니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장바구니 페이지 이동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FB696-1D1C-4956-A593-1E752B05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71" y="2290729"/>
            <a:ext cx="6508997" cy="9582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AB5DA-F26E-4B30-9E00-63F50278A6DE}"/>
              </a:ext>
            </a:extLst>
          </p:cNvPr>
          <p:cNvSpPr/>
          <p:nvPr/>
        </p:nvSpPr>
        <p:spPr>
          <a:xfrm flipV="1">
            <a:off x="6853560" y="2469035"/>
            <a:ext cx="363985" cy="30079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3F0CF91-903E-4928-955F-7C9CFB5865E6}"/>
              </a:ext>
            </a:extLst>
          </p:cNvPr>
          <p:cNvCxnSpPr>
            <a:cxnSpLocks/>
          </p:cNvCxnSpPr>
          <p:nvPr/>
        </p:nvCxnSpPr>
        <p:spPr>
          <a:xfrm>
            <a:off x="7217545" y="2645545"/>
            <a:ext cx="129614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77F2E7-2AFC-400A-B994-2E9635FA00A4}"/>
              </a:ext>
            </a:extLst>
          </p:cNvPr>
          <p:cNvSpPr/>
          <p:nvPr/>
        </p:nvSpPr>
        <p:spPr>
          <a:xfrm>
            <a:off x="8542196" y="2145599"/>
            <a:ext cx="1955833" cy="999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로그인 후 아이콘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장바구니 페이지로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EC366DF-2BF2-4A59-A4DC-A832F747D64A}"/>
              </a:ext>
            </a:extLst>
          </p:cNvPr>
          <p:cNvSpPr/>
          <p:nvPr/>
        </p:nvSpPr>
        <p:spPr>
          <a:xfrm>
            <a:off x="4880750" y="3350974"/>
            <a:ext cx="135133" cy="332196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C939C7-D13D-46E2-AD6D-344BE0A5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11" y="3785208"/>
            <a:ext cx="3034921" cy="27215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C6AF58-CEF1-44ED-8FC4-2C55FCBEE8E5}"/>
              </a:ext>
            </a:extLst>
          </p:cNvPr>
          <p:cNvSpPr txBox="1"/>
          <p:nvPr/>
        </p:nvSpPr>
        <p:spPr>
          <a:xfrm>
            <a:off x="5185414" y="33392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장바구니 페이지 이동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3475DB-C7E3-4999-A1A6-25C79AAF6FEB}"/>
              </a:ext>
            </a:extLst>
          </p:cNvPr>
          <p:cNvCxnSpPr>
            <a:cxnSpLocks/>
          </p:cNvCxnSpPr>
          <p:nvPr/>
        </p:nvCxnSpPr>
        <p:spPr>
          <a:xfrm>
            <a:off x="6970450" y="2799494"/>
            <a:ext cx="0" cy="163934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59630C-3192-47DF-9D40-B7A1F093BEC0}"/>
              </a:ext>
            </a:extLst>
          </p:cNvPr>
          <p:cNvSpPr/>
          <p:nvPr/>
        </p:nvSpPr>
        <p:spPr>
          <a:xfrm>
            <a:off x="6732631" y="4438836"/>
            <a:ext cx="1955833" cy="754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장바구니 추가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추가수량 원 안에 표시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22DAE82-0043-481A-A6F3-177F24639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31" y="5461902"/>
            <a:ext cx="4591432" cy="7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  <p:bldP spid="21" grpId="0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장바구니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장바구니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총 금액계산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B3AFB7-D838-4B89-A01D-A62B352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07" y="2464125"/>
            <a:ext cx="4722701" cy="40826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425F46-ADE7-459F-AC9B-E96564FA435D}"/>
              </a:ext>
            </a:extLst>
          </p:cNvPr>
          <p:cNvSpPr/>
          <p:nvPr/>
        </p:nvSpPr>
        <p:spPr>
          <a:xfrm flipV="1">
            <a:off x="3888419" y="4353405"/>
            <a:ext cx="506027" cy="21859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398240-8E5A-4A93-B5CF-C7AE6DCB8ADF}"/>
              </a:ext>
            </a:extLst>
          </p:cNvPr>
          <p:cNvCxnSpPr>
            <a:cxnSpLocks/>
          </p:cNvCxnSpPr>
          <p:nvPr/>
        </p:nvCxnSpPr>
        <p:spPr>
          <a:xfrm>
            <a:off x="4465468" y="4447712"/>
            <a:ext cx="129614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4A3F29-57F4-4D1D-B25F-0D8D88C05E96}"/>
              </a:ext>
            </a:extLst>
          </p:cNvPr>
          <p:cNvSpPr/>
          <p:nvPr/>
        </p:nvSpPr>
        <p:spPr>
          <a:xfrm>
            <a:off x="5761608" y="3861789"/>
            <a:ext cx="1955833" cy="963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‘-’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1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만큼 감소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‘+’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1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만큼 감소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6B377F-11C9-4AFA-978A-EA41BE785FF3}"/>
              </a:ext>
            </a:extLst>
          </p:cNvPr>
          <p:cNvSpPr/>
          <p:nvPr/>
        </p:nvSpPr>
        <p:spPr>
          <a:xfrm flipV="1">
            <a:off x="1426464" y="5530787"/>
            <a:ext cx="3997792" cy="59537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678311-E889-4432-BF64-655395D30D6A}"/>
              </a:ext>
            </a:extLst>
          </p:cNvPr>
          <p:cNvCxnSpPr>
            <a:cxnSpLocks/>
          </p:cNvCxnSpPr>
          <p:nvPr/>
        </p:nvCxnSpPr>
        <p:spPr>
          <a:xfrm>
            <a:off x="5424256" y="5869619"/>
            <a:ext cx="337352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045B30-CE4B-418B-9C52-BF412F3AFC78}"/>
              </a:ext>
            </a:extLst>
          </p:cNvPr>
          <p:cNvSpPr/>
          <p:nvPr/>
        </p:nvSpPr>
        <p:spPr>
          <a:xfrm>
            <a:off x="5738254" y="5569238"/>
            <a:ext cx="1955833" cy="518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장바구니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총금액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자동 계산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7F974-D4BC-49AB-8EC5-DA87682F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45" y="4514092"/>
            <a:ext cx="3731474" cy="20326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803E30-9530-4DCE-8BEA-D5B4B45F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08" y="2939083"/>
            <a:ext cx="5564292" cy="4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장바구니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장바구니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삭제 및 주문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B3AFB7-D838-4B89-A01D-A62B352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07" y="2464125"/>
            <a:ext cx="4722701" cy="40826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951A-76CF-4E29-B5ED-E628105E47D7}"/>
              </a:ext>
            </a:extLst>
          </p:cNvPr>
          <p:cNvSpPr/>
          <p:nvPr/>
        </p:nvSpPr>
        <p:spPr>
          <a:xfrm flipV="1">
            <a:off x="5042518" y="4396160"/>
            <a:ext cx="257451" cy="1758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836B384-191E-4AD4-A2D0-AE463EC4874E}"/>
              </a:ext>
            </a:extLst>
          </p:cNvPr>
          <p:cNvCxnSpPr>
            <a:cxnSpLocks/>
          </p:cNvCxnSpPr>
          <p:nvPr/>
        </p:nvCxnSpPr>
        <p:spPr>
          <a:xfrm>
            <a:off x="5326602" y="4483223"/>
            <a:ext cx="435006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C4629D-7F5A-449E-80C1-ABEC2185F6D4}"/>
              </a:ext>
            </a:extLst>
          </p:cNvPr>
          <p:cNvSpPr/>
          <p:nvPr/>
        </p:nvSpPr>
        <p:spPr>
          <a:xfrm>
            <a:off x="5738254" y="4088042"/>
            <a:ext cx="1955833" cy="790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삭제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장바구니 상품 삭제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(ajax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구현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51B9B-4231-4C0C-A5C3-0E3D976456B4}"/>
              </a:ext>
            </a:extLst>
          </p:cNvPr>
          <p:cNvSpPr/>
          <p:nvPr/>
        </p:nvSpPr>
        <p:spPr>
          <a:xfrm flipV="1">
            <a:off x="2149878" y="6231781"/>
            <a:ext cx="2502021" cy="2400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73BE6CF-ABBD-43F1-B765-C33894B19DE0}"/>
              </a:ext>
            </a:extLst>
          </p:cNvPr>
          <p:cNvCxnSpPr>
            <a:cxnSpLocks/>
          </p:cNvCxnSpPr>
          <p:nvPr/>
        </p:nvCxnSpPr>
        <p:spPr>
          <a:xfrm>
            <a:off x="4651899" y="6357891"/>
            <a:ext cx="976544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6E1A2D-C40D-4C36-B718-233A17E44323}"/>
              </a:ext>
            </a:extLst>
          </p:cNvPr>
          <p:cNvSpPr/>
          <p:nvPr/>
        </p:nvSpPr>
        <p:spPr>
          <a:xfrm>
            <a:off x="5628443" y="5891370"/>
            <a:ext cx="1955833" cy="568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주문페이지 이동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B28D50-531A-4C6C-B758-298A2B38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081" y="1740207"/>
            <a:ext cx="3978633" cy="2959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05BA27-2E99-40F5-9727-8A436CEA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464" y="5019943"/>
            <a:ext cx="3036569" cy="14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상품등록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96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과정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요구사항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명세서 </a:t>
            </a:r>
            <a:r>
              <a:rPr lang="en-US" altLang="ko-KR" dirty="0">
                <a:latin typeface="+mn-ea"/>
              </a:rPr>
              <a:t>/ DB </a:t>
            </a:r>
            <a:r>
              <a:rPr lang="ko-KR" altLang="en-US" dirty="0">
                <a:latin typeface="+mn-ea"/>
              </a:rPr>
              <a:t>테이블 구축</a:t>
            </a:r>
            <a:r>
              <a:rPr lang="en-US" altLang="ko-KR" dirty="0">
                <a:latin typeface="+mn-ea"/>
              </a:rPr>
              <a:t> / </a:t>
            </a:r>
            <a:r>
              <a:rPr lang="ko-KR" altLang="en-US" dirty="0">
                <a:latin typeface="+mn-ea"/>
              </a:rPr>
              <a:t>화면 기능</a:t>
            </a:r>
            <a:r>
              <a:rPr lang="en-US" altLang="ko-KR" dirty="0">
                <a:latin typeface="+mn-ea"/>
              </a:rPr>
              <a:t>(HTML, CSS, JSP)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구현기능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84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상품등록 기능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상품정보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상품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</a:rPr>
              <a:t>할인률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상품옵션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6118-3138-4EAA-9016-F9110B4C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2254436"/>
            <a:ext cx="4745288" cy="42923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ACE41F-D56A-4AAC-A139-B3F10042CC8E}"/>
              </a:ext>
            </a:extLst>
          </p:cNvPr>
          <p:cNvSpPr/>
          <p:nvPr/>
        </p:nvSpPr>
        <p:spPr>
          <a:xfrm flipV="1">
            <a:off x="2308194" y="3799641"/>
            <a:ext cx="1597981" cy="65694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94A0A9-4C35-471E-B132-A5C3D58DE146}"/>
              </a:ext>
            </a:extLst>
          </p:cNvPr>
          <p:cNvCxnSpPr>
            <a:cxnSpLocks/>
          </p:cNvCxnSpPr>
          <p:nvPr/>
        </p:nvCxnSpPr>
        <p:spPr>
          <a:xfrm>
            <a:off x="3986074" y="4110361"/>
            <a:ext cx="1132009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10B174-251F-4C06-A394-08AD6B6CD638}"/>
              </a:ext>
            </a:extLst>
          </p:cNvPr>
          <p:cNvSpPr/>
          <p:nvPr/>
        </p:nvSpPr>
        <p:spPr>
          <a:xfrm>
            <a:off x="5118083" y="3429000"/>
            <a:ext cx="1955833" cy="1012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 가격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판매 가격 입력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할인률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 자동 계산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B8C089-AFF1-484D-9D2E-3E81F0A5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611" y="2109546"/>
            <a:ext cx="4554244" cy="19312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617BA-F34B-4D28-AC2F-3CD880BC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93" y="4550164"/>
            <a:ext cx="4913012" cy="199662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9286684-39A7-4FC0-B7DC-56D988068FA7}"/>
              </a:ext>
            </a:extLst>
          </p:cNvPr>
          <p:cNvCxnSpPr>
            <a:cxnSpLocks/>
          </p:cNvCxnSpPr>
          <p:nvPr/>
        </p:nvCxnSpPr>
        <p:spPr>
          <a:xfrm flipV="1">
            <a:off x="1936812" y="5250020"/>
            <a:ext cx="0" cy="40505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06B99F-0213-456A-9D60-51DED614D02F}"/>
              </a:ext>
            </a:extLst>
          </p:cNvPr>
          <p:cNvSpPr/>
          <p:nvPr/>
        </p:nvSpPr>
        <p:spPr>
          <a:xfrm flipV="1">
            <a:off x="1856912" y="5655075"/>
            <a:ext cx="4314840" cy="47108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F6735F-DCB2-41C5-96AF-2B0D603ADCA1}"/>
              </a:ext>
            </a:extLst>
          </p:cNvPr>
          <p:cNvSpPr/>
          <p:nvPr/>
        </p:nvSpPr>
        <p:spPr>
          <a:xfrm>
            <a:off x="272462" y="4237963"/>
            <a:ext cx="1955833" cy="1012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상품옵션 별 재고관리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추가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’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클릭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옵션 테이블 추가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5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5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상품등록 기능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상품 상세 정보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53B801-147E-4409-B847-380C518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28" y="2195174"/>
            <a:ext cx="4783815" cy="3336015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FB11789-52EF-4A3F-B7AA-BA08910FD390}"/>
              </a:ext>
            </a:extLst>
          </p:cNvPr>
          <p:cNvSpPr/>
          <p:nvPr/>
        </p:nvSpPr>
        <p:spPr>
          <a:xfrm>
            <a:off x="9301296" y="3235720"/>
            <a:ext cx="135133" cy="332196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6BD950-B48B-4A42-84CA-E65B13B6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612" y="2332445"/>
            <a:ext cx="4783815" cy="5689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3DFFA5-C13D-4FCA-B89E-862B883B4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326" y="3956616"/>
            <a:ext cx="3959646" cy="183301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00EF62-11F4-4EFB-AF60-884A148DFAAA}"/>
              </a:ext>
            </a:extLst>
          </p:cNvPr>
          <p:cNvCxnSpPr>
            <a:cxnSpLocks/>
          </p:cNvCxnSpPr>
          <p:nvPr/>
        </p:nvCxnSpPr>
        <p:spPr>
          <a:xfrm>
            <a:off x="3112406" y="2984089"/>
            <a:ext cx="177300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C2CC3A-5134-4E42-B4D9-A68D3E0852A7}"/>
              </a:ext>
            </a:extLst>
          </p:cNvPr>
          <p:cNvSpPr/>
          <p:nvPr/>
        </p:nvSpPr>
        <p:spPr>
          <a:xfrm>
            <a:off x="4885406" y="2719799"/>
            <a:ext cx="1955833" cy="999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 카테고리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선택 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카테고리별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입력 테이블 나타남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9E6350-4B5F-4B1F-9C55-89128CD8E4D0}"/>
              </a:ext>
            </a:extLst>
          </p:cNvPr>
          <p:cNvSpPr/>
          <p:nvPr/>
        </p:nvSpPr>
        <p:spPr>
          <a:xfrm flipV="1">
            <a:off x="1989143" y="2901383"/>
            <a:ext cx="975780" cy="13678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536C8D-E761-4F5D-8924-8277D97B8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922" y="5494142"/>
            <a:ext cx="4077031" cy="11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상품등록 기능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배송 관련 데이터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076BE-E901-4C15-A966-71A37932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92" y="2502087"/>
            <a:ext cx="6286961" cy="28991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EE43F1-7C2C-4D99-BC3A-CD433FEDC3BB}"/>
              </a:ext>
            </a:extLst>
          </p:cNvPr>
          <p:cNvSpPr/>
          <p:nvPr/>
        </p:nvSpPr>
        <p:spPr>
          <a:xfrm flipV="1">
            <a:off x="3500284" y="2786307"/>
            <a:ext cx="1887794" cy="21253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4D15EA-0322-48AA-99BB-F8D476159CEE}"/>
              </a:ext>
            </a:extLst>
          </p:cNvPr>
          <p:cNvSpPr/>
          <p:nvPr/>
        </p:nvSpPr>
        <p:spPr>
          <a:xfrm flipV="1">
            <a:off x="3067665" y="3077497"/>
            <a:ext cx="432620" cy="4817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CBAF9E-38BD-49DA-9E30-7AE110D5AC6C}"/>
              </a:ext>
            </a:extLst>
          </p:cNvPr>
          <p:cNvSpPr/>
          <p:nvPr/>
        </p:nvSpPr>
        <p:spPr>
          <a:xfrm flipV="1">
            <a:off x="3067665" y="4042509"/>
            <a:ext cx="511277" cy="21253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41081-E6F5-4E59-853D-524607508E3F}"/>
              </a:ext>
            </a:extLst>
          </p:cNvPr>
          <p:cNvCxnSpPr>
            <a:cxnSpLocks/>
          </p:cNvCxnSpPr>
          <p:nvPr/>
        </p:nvCxnSpPr>
        <p:spPr>
          <a:xfrm>
            <a:off x="5388078" y="2925095"/>
            <a:ext cx="1773000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0569E6-15F6-4C45-80E3-1197E0F2CF33}"/>
              </a:ext>
            </a:extLst>
          </p:cNvPr>
          <p:cNvCxnSpPr>
            <a:cxnSpLocks/>
          </p:cNvCxnSpPr>
          <p:nvPr/>
        </p:nvCxnSpPr>
        <p:spPr>
          <a:xfrm>
            <a:off x="3500284" y="3323301"/>
            <a:ext cx="3660794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836A1A-B3D1-4D91-8A83-2B347E54F438}"/>
              </a:ext>
            </a:extLst>
          </p:cNvPr>
          <p:cNvSpPr/>
          <p:nvPr/>
        </p:nvSpPr>
        <p:spPr>
          <a:xfrm>
            <a:off x="7161078" y="2674140"/>
            <a:ext cx="1955833" cy="806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+mn-ea"/>
              </a:rPr>
              <a:t>배송비 금액은 기본 값으로 셋팅 되어 있음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9E8F95A-4C83-457E-B197-079B9E315197}"/>
              </a:ext>
            </a:extLst>
          </p:cNvPr>
          <p:cNvCxnSpPr>
            <a:cxnSpLocks/>
          </p:cNvCxnSpPr>
          <p:nvPr/>
        </p:nvCxnSpPr>
        <p:spPr>
          <a:xfrm>
            <a:off x="3578942" y="4153688"/>
            <a:ext cx="2517058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0D78AB-6BBA-4D90-ACBB-7F836130D08A}"/>
              </a:ext>
            </a:extLst>
          </p:cNvPr>
          <p:cNvSpPr/>
          <p:nvPr/>
        </p:nvSpPr>
        <p:spPr>
          <a:xfrm>
            <a:off x="6096000" y="3901479"/>
            <a:ext cx="1955833" cy="511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Select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가능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불가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선택 가능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179DC9-0D32-45DE-86C9-A487037C9001}"/>
              </a:ext>
            </a:extLst>
          </p:cNvPr>
          <p:cNvSpPr/>
          <p:nvPr/>
        </p:nvSpPr>
        <p:spPr>
          <a:xfrm flipV="1">
            <a:off x="3741175" y="5046343"/>
            <a:ext cx="1253612" cy="28792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184AD09-8D3F-4BA8-9DB2-95B34F898838}"/>
              </a:ext>
            </a:extLst>
          </p:cNvPr>
          <p:cNvCxnSpPr>
            <a:cxnSpLocks/>
          </p:cNvCxnSpPr>
          <p:nvPr/>
        </p:nvCxnSpPr>
        <p:spPr>
          <a:xfrm>
            <a:off x="4424516" y="5334263"/>
            <a:ext cx="0" cy="33895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6C098E-B65B-4B49-9F23-BF4DAE4B1533}"/>
              </a:ext>
            </a:extLst>
          </p:cNvPr>
          <p:cNvSpPr/>
          <p:nvPr/>
        </p:nvSpPr>
        <p:spPr>
          <a:xfrm>
            <a:off x="3461455" y="5693829"/>
            <a:ext cx="1955833" cy="511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버튼 클릭 시 상품등록 완료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F53270A-4723-4C86-B968-061F6008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86" y="1983339"/>
            <a:ext cx="4907883" cy="6085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847E83-C782-4F98-8853-4E990A74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817" y="3783527"/>
            <a:ext cx="3060598" cy="7430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EB799D7-2BEA-483F-ACE5-D0A68AC5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066" y="5104711"/>
            <a:ext cx="3382144" cy="10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5" grpId="0" animBg="1"/>
      <p:bldP spid="27" grpId="0" animBg="1"/>
      <p:bldP spid="28" grpId="0" animBg="1"/>
      <p:bldP spid="3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관리자 기능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E339CEB-9797-4726-8AA4-A6E7E7739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주요기능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1751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메인 페이지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6B3C64-AD0F-4961-AA42-03B8107B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19" y="2379216"/>
            <a:ext cx="6855699" cy="36137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702805-F152-41C4-963B-16157D6A24E3}"/>
              </a:ext>
            </a:extLst>
          </p:cNvPr>
          <p:cNvSpPr/>
          <p:nvPr/>
        </p:nvSpPr>
        <p:spPr>
          <a:xfrm>
            <a:off x="9209936" y="3751314"/>
            <a:ext cx="1955833" cy="100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상품목록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회원목록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게시판 관리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가지 버튼 구성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81F03C-DA74-4F9B-B9C4-DF948C2E1BEF}"/>
              </a:ext>
            </a:extLst>
          </p:cNvPr>
          <p:cNvSpPr/>
          <p:nvPr/>
        </p:nvSpPr>
        <p:spPr>
          <a:xfrm flipV="1">
            <a:off x="4357866" y="3604333"/>
            <a:ext cx="1412619" cy="13760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12E7E9-E298-45B0-8ABE-C2EB491B441E}"/>
              </a:ext>
            </a:extLst>
          </p:cNvPr>
          <p:cNvCxnSpPr>
            <a:cxnSpLocks/>
          </p:cNvCxnSpPr>
          <p:nvPr/>
        </p:nvCxnSpPr>
        <p:spPr>
          <a:xfrm>
            <a:off x="5850008" y="4252403"/>
            <a:ext cx="3359928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목록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전체 회원 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E5E94-7320-4FFD-8374-13C43B84A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7" y="2310872"/>
            <a:ext cx="5711827" cy="3885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1F8880-E9A3-4029-9F7A-3D6B5CF28636}"/>
              </a:ext>
            </a:extLst>
          </p:cNvPr>
          <p:cNvSpPr/>
          <p:nvPr/>
        </p:nvSpPr>
        <p:spPr>
          <a:xfrm flipV="1">
            <a:off x="1570279" y="3222593"/>
            <a:ext cx="462707" cy="13316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61A5AC8-3E75-45ED-8CDE-D65DFC80208E}"/>
              </a:ext>
            </a:extLst>
          </p:cNvPr>
          <p:cNvCxnSpPr>
            <a:cxnSpLocks/>
          </p:cNvCxnSpPr>
          <p:nvPr/>
        </p:nvCxnSpPr>
        <p:spPr>
          <a:xfrm>
            <a:off x="1579157" y="3355759"/>
            <a:ext cx="0" cy="2343705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9104C7-F84B-4ED5-B6A1-DF43D8D3D029}"/>
              </a:ext>
            </a:extLst>
          </p:cNvPr>
          <p:cNvSpPr/>
          <p:nvPr/>
        </p:nvSpPr>
        <p:spPr>
          <a:xfrm>
            <a:off x="823715" y="5695524"/>
            <a:ext cx="1955833" cy="501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전체 회원의 수를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46D96C-A679-4DBD-B0A5-9AA2F45B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37" y="2181607"/>
            <a:ext cx="4822348" cy="26531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47D349-8239-4FA1-97C9-29AC4D77A2E0}"/>
              </a:ext>
            </a:extLst>
          </p:cNvPr>
          <p:cNvSpPr/>
          <p:nvPr/>
        </p:nvSpPr>
        <p:spPr>
          <a:xfrm flipV="1">
            <a:off x="1682742" y="4955218"/>
            <a:ext cx="1166989" cy="13316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F4DAFE-9152-4964-9049-3FD2D7CD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76" y="2155185"/>
            <a:ext cx="4722919" cy="24011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140516-A7B7-4994-A931-2618F0340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44" y="4537588"/>
            <a:ext cx="4935981" cy="144621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2C8277-08D8-4A07-AEDD-C94B58D2FAE0}"/>
              </a:ext>
            </a:extLst>
          </p:cNvPr>
          <p:cNvCxnSpPr>
            <a:cxnSpLocks/>
          </p:cNvCxnSpPr>
          <p:nvPr/>
        </p:nvCxnSpPr>
        <p:spPr>
          <a:xfrm>
            <a:off x="2849731" y="5021801"/>
            <a:ext cx="745725" cy="145003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922AE3-C961-4119-BF4E-E424A3A75BFA}"/>
              </a:ext>
            </a:extLst>
          </p:cNvPr>
          <p:cNvSpPr/>
          <p:nvPr/>
        </p:nvSpPr>
        <p:spPr>
          <a:xfrm>
            <a:off x="3595456" y="5021802"/>
            <a:ext cx="1955833" cy="501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paging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처리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1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8" grpId="0" animBg="1"/>
      <p:bldP spid="2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등록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수정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보기 창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E5E94-7320-4FFD-8374-13C43B84A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7" y="2310872"/>
            <a:ext cx="5711827" cy="38857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CE415-9736-496B-8DAB-16B8F0B10DB2}"/>
              </a:ext>
            </a:extLst>
          </p:cNvPr>
          <p:cNvSpPr/>
          <p:nvPr/>
        </p:nvSpPr>
        <p:spPr>
          <a:xfrm flipV="1">
            <a:off x="3245212" y="5761608"/>
            <a:ext cx="1868326" cy="27520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DEABFB-2C4D-4262-A096-FE2831437EEA}"/>
              </a:ext>
            </a:extLst>
          </p:cNvPr>
          <p:cNvCxnSpPr>
            <a:cxnSpLocks/>
          </p:cNvCxnSpPr>
          <p:nvPr/>
        </p:nvCxnSpPr>
        <p:spPr>
          <a:xfrm flipH="1">
            <a:off x="3009531" y="5899212"/>
            <a:ext cx="235681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FAF7082-FA62-4641-9733-E439A84C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571" y="5720866"/>
            <a:ext cx="4403324" cy="4052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9EE0E2-1CCB-4F7F-B6FE-15DAC63DD924}"/>
              </a:ext>
            </a:extLst>
          </p:cNvPr>
          <p:cNvSpPr/>
          <p:nvPr/>
        </p:nvSpPr>
        <p:spPr>
          <a:xfrm>
            <a:off x="1084346" y="5412722"/>
            <a:ext cx="1955833" cy="972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 등록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보기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창 보여주기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및 숨기기 기능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FB38E8-2FA6-4BC1-A68F-43684E02C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07" y="4255584"/>
            <a:ext cx="3724276" cy="139483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39C87C-1B76-46C4-86CC-454753C38BEA}"/>
              </a:ext>
            </a:extLst>
          </p:cNvPr>
          <p:cNvSpPr/>
          <p:nvPr/>
        </p:nvSpPr>
        <p:spPr>
          <a:xfrm>
            <a:off x="7670203" y="2788476"/>
            <a:ext cx="4103383" cy="1074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보기 창 띄우기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*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 화면에 회원정보 수정 창이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보여짐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보기 창 숨기기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*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아래 화면에 나타난 수정 창이 사라짐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수정하기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ECA1B-5EB3-47C6-90E1-4BFEC6A3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368011"/>
            <a:ext cx="5125256" cy="32985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F8C58-4865-4BD6-8590-11F0962C1BB3}"/>
              </a:ext>
            </a:extLst>
          </p:cNvPr>
          <p:cNvSpPr/>
          <p:nvPr/>
        </p:nvSpPr>
        <p:spPr>
          <a:xfrm flipV="1">
            <a:off x="1620598" y="3192632"/>
            <a:ext cx="421266" cy="5182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3E7B912-6520-42A6-8825-76FB3D4BEA2A}"/>
              </a:ext>
            </a:extLst>
          </p:cNvPr>
          <p:cNvCxnSpPr>
            <a:cxnSpLocks/>
          </p:cNvCxnSpPr>
          <p:nvPr/>
        </p:nvCxnSpPr>
        <p:spPr>
          <a:xfrm>
            <a:off x="2041864" y="3468950"/>
            <a:ext cx="270344" cy="0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471A52-0192-4C5C-979C-EC28745B4607}"/>
              </a:ext>
            </a:extLst>
          </p:cNvPr>
          <p:cNvSpPr/>
          <p:nvPr/>
        </p:nvSpPr>
        <p:spPr>
          <a:xfrm>
            <a:off x="2312208" y="3169883"/>
            <a:ext cx="1353422" cy="51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프로필 사진 수정가능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D3A37-E90A-4EF1-9D27-F6D26CEF72C7}"/>
              </a:ext>
            </a:extLst>
          </p:cNvPr>
          <p:cNvSpPr/>
          <p:nvPr/>
        </p:nvSpPr>
        <p:spPr>
          <a:xfrm flipV="1">
            <a:off x="1620598" y="3710866"/>
            <a:ext cx="1770672" cy="202410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26DCC5-6423-476E-8120-980572637CED}"/>
              </a:ext>
            </a:extLst>
          </p:cNvPr>
          <p:cNvCxnSpPr>
            <a:cxnSpLocks/>
          </p:cNvCxnSpPr>
          <p:nvPr/>
        </p:nvCxnSpPr>
        <p:spPr>
          <a:xfrm>
            <a:off x="2452244" y="5734974"/>
            <a:ext cx="0" cy="222681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EB6B6E-7479-4EE7-8E60-0555ADEE7C91}"/>
              </a:ext>
            </a:extLst>
          </p:cNvPr>
          <p:cNvSpPr/>
          <p:nvPr/>
        </p:nvSpPr>
        <p:spPr>
          <a:xfrm>
            <a:off x="1831231" y="5957655"/>
            <a:ext cx="1353422" cy="51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수정된 데이터 입력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F52CD2-25EE-4E2B-8532-DCCFC3BE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86" y="2656718"/>
            <a:ext cx="4919755" cy="27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수정하기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(2)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BCD3A-B61F-4EED-A589-D6E98A78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44" y="2203881"/>
            <a:ext cx="5366576" cy="33531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35971A-4A2D-4BFD-B1C9-3041D436F8C7}"/>
              </a:ext>
            </a:extLst>
          </p:cNvPr>
          <p:cNvSpPr/>
          <p:nvPr/>
        </p:nvSpPr>
        <p:spPr>
          <a:xfrm flipV="1">
            <a:off x="1354268" y="2317072"/>
            <a:ext cx="1886082" cy="45241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FA005B-217C-45A1-9B68-47BB07C2C47E}"/>
              </a:ext>
            </a:extLst>
          </p:cNvPr>
          <p:cNvCxnSpPr>
            <a:cxnSpLocks/>
          </p:cNvCxnSpPr>
          <p:nvPr/>
        </p:nvCxnSpPr>
        <p:spPr>
          <a:xfrm>
            <a:off x="2254929" y="2769483"/>
            <a:ext cx="0" cy="2787588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3F8D29-BA47-42DA-8E81-A98A3293F467}"/>
              </a:ext>
            </a:extLst>
          </p:cNvPr>
          <p:cNvSpPr/>
          <p:nvPr/>
        </p:nvSpPr>
        <p:spPr>
          <a:xfrm>
            <a:off x="1578218" y="5540471"/>
            <a:ext cx="1353422" cy="1006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우편번호로 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기본 주소 찾기 </a:t>
            </a:r>
            <a:r>
              <a:rPr lang="en-US" altLang="ko-KR" sz="1500" b="1" dirty="0" err="1">
                <a:solidFill>
                  <a:schemeClr val="bg1"/>
                </a:solidFill>
                <a:latin typeface="+mn-ea"/>
              </a:rPr>
              <a:t>api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로 구현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0AB9C1-F899-464E-8C61-6B45BA69624B}"/>
              </a:ext>
            </a:extLst>
          </p:cNvPr>
          <p:cNvSpPr/>
          <p:nvPr/>
        </p:nvSpPr>
        <p:spPr>
          <a:xfrm flipV="1">
            <a:off x="1354268" y="2836064"/>
            <a:ext cx="1735162" cy="27112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E929B7-F49D-4B6C-8E35-1F6371D1F8BB}"/>
              </a:ext>
            </a:extLst>
          </p:cNvPr>
          <p:cNvCxnSpPr>
            <a:cxnSpLocks/>
          </p:cNvCxnSpPr>
          <p:nvPr/>
        </p:nvCxnSpPr>
        <p:spPr>
          <a:xfrm>
            <a:off x="3089430" y="2971624"/>
            <a:ext cx="532659" cy="2618406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C8D64B-F917-43C2-8FC2-EB756BCCA3BB}"/>
              </a:ext>
            </a:extLst>
          </p:cNvPr>
          <p:cNvSpPr/>
          <p:nvPr/>
        </p:nvSpPr>
        <p:spPr>
          <a:xfrm>
            <a:off x="3388258" y="5590030"/>
            <a:ext cx="1353422" cy="1072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무통장 입금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카드 결제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/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가상 계좌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휴대폰 결제 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Select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로 구현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5D8CD2-448C-4603-BB3D-EFBC742B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40" y="2203881"/>
            <a:ext cx="4707622" cy="22127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35058BF-E1D0-4E27-9A83-382E098D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96" y="4379270"/>
            <a:ext cx="4230010" cy="22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4" grpId="0" animBg="1"/>
      <p:bldP spid="3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수정하기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BCD3A-B61F-4EED-A589-D6E98A78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66" y="2274318"/>
            <a:ext cx="5524362" cy="34517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32B393-D3B1-4C34-A931-47EE8CE4440F}"/>
              </a:ext>
            </a:extLst>
          </p:cNvPr>
          <p:cNvSpPr/>
          <p:nvPr/>
        </p:nvSpPr>
        <p:spPr>
          <a:xfrm flipV="1">
            <a:off x="1702737" y="5157393"/>
            <a:ext cx="978319" cy="20081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89EDCD-13F8-478D-9E24-01C36F4F340E}"/>
              </a:ext>
            </a:extLst>
          </p:cNvPr>
          <p:cNvCxnSpPr>
            <a:cxnSpLocks/>
          </p:cNvCxnSpPr>
          <p:nvPr/>
        </p:nvCxnSpPr>
        <p:spPr>
          <a:xfrm>
            <a:off x="2237174" y="5358205"/>
            <a:ext cx="0" cy="23472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A3B9A-5154-45A1-8010-43DF01DF031A}"/>
              </a:ext>
            </a:extLst>
          </p:cNvPr>
          <p:cNvSpPr/>
          <p:nvPr/>
        </p:nvSpPr>
        <p:spPr>
          <a:xfrm>
            <a:off x="1560463" y="5597281"/>
            <a:ext cx="1353422" cy="883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등록 클릭 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회원 등록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수정 클릭 시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회원 수정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0DAE-134F-4A85-B75D-745BA980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01" y="1714500"/>
            <a:ext cx="4712246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EA43D6-CD78-401F-8058-288A07535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419" y="5160321"/>
            <a:ext cx="4018371" cy="1320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76904D-4EBB-4CA4-A872-481F3389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826" y="1692573"/>
            <a:ext cx="5030085" cy="3782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5A069A-D689-40A3-80C2-418977567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027" y="5494189"/>
            <a:ext cx="3727142" cy="12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메인 </a:t>
            </a:r>
            <a:r>
              <a:rPr lang="en-US" altLang="ko-KR" dirty="0">
                <a:latin typeface="+mn-ea"/>
                <a:ea typeface="+mn-ea"/>
              </a:rPr>
              <a:t>/ </a:t>
            </a:r>
            <a:r>
              <a:rPr lang="ko-KR" altLang="en-US" dirty="0">
                <a:latin typeface="+mn-ea"/>
                <a:ea typeface="+mn-ea"/>
              </a:rPr>
              <a:t>비로그인 화면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FFEC5885-E265-4DD7-B5C1-614926878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413808"/>
              </p:ext>
            </p:extLst>
          </p:nvPr>
        </p:nvGraphicFramePr>
        <p:xfrm>
          <a:off x="1382775" y="2578864"/>
          <a:ext cx="10155236" cy="311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47">
                  <a:extLst>
                    <a:ext uri="{9D8B030D-6E8A-4147-A177-3AD203B41FA5}">
                      <a16:colId xmlns:a16="http://schemas.microsoft.com/office/drawing/2014/main" val="2867098005"/>
                    </a:ext>
                  </a:extLst>
                </a:gridCol>
                <a:gridCol w="550898">
                  <a:extLst>
                    <a:ext uri="{9D8B030D-6E8A-4147-A177-3AD203B41FA5}">
                      <a16:colId xmlns:a16="http://schemas.microsoft.com/office/drawing/2014/main" val="3353499294"/>
                    </a:ext>
                  </a:extLst>
                </a:gridCol>
                <a:gridCol w="1164162">
                  <a:extLst>
                    <a:ext uri="{9D8B030D-6E8A-4147-A177-3AD203B41FA5}">
                      <a16:colId xmlns:a16="http://schemas.microsoft.com/office/drawing/2014/main" val="496123709"/>
                    </a:ext>
                  </a:extLst>
                </a:gridCol>
                <a:gridCol w="7795729">
                  <a:extLst>
                    <a:ext uri="{9D8B030D-6E8A-4147-A177-3AD203B41FA5}">
                      <a16:colId xmlns:a16="http://schemas.microsoft.com/office/drawing/2014/main" val="2360688790"/>
                    </a:ext>
                  </a:extLst>
                </a:gridCol>
              </a:tblGrid>
              <a:tr h="232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064869"/>
                  </a:ext>
                </a:extLst>
              </a:tr>
              <a:tr h="22474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로그인 탭 클릭 시 로그인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단순이동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34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회원가입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 탭 클릭 시 회원가입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06992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고객센터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고객센터 탭 위에 마우스를 올리면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공지사항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메일로 문의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가지의 해당 페이지로 이동 및 실행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533968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카테고리 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 탭 위에 마우스를 올리면 카테고리 목록이 아래로 나오며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해당 카테고리 클릭 시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각 카테고리 별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462766"/>
                  </a:ext>
                </a:extLst>
              </a:tr>
              <a:tr h="254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 페이지 이외의 페이지에서 홈 탭 클릭 시 인덱스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71889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최신작품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상품들을 나중에 올려지는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최신 상품 순서로 페이지에 올려지는 방식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661093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인기작가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구매자가 많이 구매하는 상품들의 작가님에 대한 정보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가 페이지에 올라가도록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21397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내정보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 err="1">
                          <a:effectLst/>
                          <a:latin typeface="+mn-ea"/>
                          <a:ea typeface="+mn-ea"/>
                        </a:rPr>
                        <a:t>MyPage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의 개념으로 각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회원들의 회원정보 수정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주소변경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구매내역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내 리뷰를 변경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17878"/>
                  </a:ext>
                </a:extLst>
              </a:tr>
              <a:tr h="224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아직 구매는 하지 않았지만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관심있는 상품을 장바구니로 추가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나중에 작품을 구매할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45812"/>
                  </a:ext>
                </a:extLst>
              </a:tr>
              <a:tr h="2172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비 로그인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회원가입이 되어 있지 않은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구매자 및 작가가 이메일 인증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통하여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회원가입을 진행할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64881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회원을 가입하지 않은 고객들도 카테고리별 상품을 볼 수 있도록 페이지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331450"/>
                  </a:ext>
                </a:extLst>
              </a:tr>
              <a:tr h="217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검색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회원을 가입하지 않은 고객들도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카테고리별 상품을 검색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볼 수 있도록 페이지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98184"/>
                  </a:ext>
                </a:extLst>
              </a:tr>
              <a:tr h="224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고객센터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회원가입이 되어 있지 않은 고객들도 관리자가 올려놓은 공지사항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메일로 문의 기능을 사용할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1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453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▣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Admin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회원 삭제하기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4FE985-A061-4B8D-AB56-B3D3970C5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17" y="2310872"/>
            <a:ext cx="5711827" cy="38857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46FC75-1CAB-4986-A228-EA0D7BE2699E}"/>
              </a:ext>
            </a:extLst>
          </p:cNvPr>
          <p:cNvSpPr/>
          <p:nvPr/>
        </p:nvSpPr>
        <p:spPr>
          <a:xfrm flipV="1">
            <a:off x="6649375" y="3722249"/>
            <a:ext cx="186432" cy="19280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4CD0389-7922-4192-8266-BCA9737A48CF}"/>
              </a:ext>
            </a:extLst>
          </p:cNvPr>
          <p:cNvCxnSpPr>
            <a:cxnSpLocks/>
          </p:cNvCxnSpPr>
          <p:nvPr/>
        </p:nvCxnSpPr>
        <p:spPr>
          <a:xfrm>
            <a:off x="6728971" y="3915052"/>
            <a:ext cx="0" cy="1740024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CB06C7-D4C5-4BDD-A06C-C6CA0755806C}"/>
              </a:ext>
            </a:extLst>
          </p:cNvPr>
          <p:cNvSpPr/>
          <p:nvPr/>
        </p:nvSpPr>
        <p:spPr>
          <a:xfrm>
            <a:off x="6065880" y="5655076"/>
            <a:ext cx="1353422" cy="541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휴지통 아이콘 선택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BA2109-4792-4ADC-B781-0FCA03DCA458}"/>
              </a:ext>
            </a:extLst>
          </p:cNvPr>
          <p:cNvSpPr/>
          <p:nvPr/>
        </p:nvSpPr>
        <p:spPr>
          <a:xfrm rot="16200000">
            <a:off x="7503844" y="3212607"/>
            <a:ext cx="110334" cy="432787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DDBD7FE-6A2D-4FFA-8A5A-58FDDA5A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31" y="2975867"/>
            <a:ext cx="2684505" cy="7959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50A6B2-6303-46AD-8FEB-E4DDC5AD7CA5}"/>
              </a:ext>
            </a:extLst>
          </p:cNvPr>
          <p:cNvSpPr txBox="1"/>
          <p:nvPr/>
        </p:nvSpPr>
        <p:spPr>
          <a:xfrm>
            <a:off x="8683337" y="253608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Alert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창 표시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6837C0-64DE-4ECC-AE36-D4D7AFA1C3F2}"/>
              </a:ext>
            </a:extLst>
          </p:cNvPr>
          <p:cNvSpPr/>
          <p:nvPr/>
        </p:nvSpPr>
        <p:spPr>
          <a:xfrm>
            <a:off x="9802762" y="3444145"/>
            <a:ext cx="432620" cy="20362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9693E43-B99B-4C49-9CC8-C820F608C163}"/>
              </a:ext>
            </a:extLst>
          </p:cNvPr>
          <p:cNvCxnSpPr>
            <a:cxnSpLocks/>
          </p:cNvCxnSpPr>
          <p:nvPr/>
        </p:nvCxnSpPr>
        <p:spPr>
          <a:xfrm>
            <a:off x="10008028" y="3659413"/>
            <a:ext cx="0" cy="511277"/>
          </a:xfrm>
          <a:prstGeom prst="straightConnector1">
            <a:avLst/>
          </a:prstGeom>
          <a:ln w="254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26E60F-CC0C-4FF3-9223-1340C9DEF6DF}"/>
              </a:ext>
            </a:extLst>
          </p:cNvPr>
          <p:cNvSpPr/>
          <p:nvPr/>
        </p:nvSpPr>
        <p:spPr>
          <a:xfrm>
            <a:off x="9331317" y="4192424"/>
            <a:ext cx="1353422" cy="541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확인 버튼 클릭 시 삭제</a:t>
            </a:r>
            <a:endParaRPr lang="en-US" altLang="ko-KR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6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5" grpId="0" animBg="1"/>
      <p:bldP spid="37" grpId="0"/>
      <p:bldP spid="39" grpId="0" animBg="1"/>
      <p:bldP spid="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CCEC-03FC-4326-BC52-2A65F2504AF4}"/>
              </a:ext>
            </a:extLst>
          </p:cNvPr>
          <p:cNvSpPr txBox="1"/>
          <p:nvPr/>
        </p:nvSpPr>
        <p:spPr>
          <a:xfrm>
            <a:off x="2746992" y="2031530"/>
            <a:ext cx="615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CLASSICK </a:t>
            </a:r>
            <a:r>
              <a:rPr lang="ko-KR" altLang="en-US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홈페이지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78767-920B-4BBC-81DC-E542F570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2949728"/>
            <a:ext cx="7914968" cy="33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8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Admin Page(</a:t>
            </a:r>
            <a:r>
              <a:rPr lang="ko-KR" altLang="en-US" dirty="0">
                <a:latin typeface="+mn-ea"/>
                <a:ea typeface="+mn-ea"/>
              </a:rPr>
              <a:t>관리자 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D1164-04AF-4B81-B50B-7C1BC61D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BB026-461D-4655-BD1C-85071E17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61852" y="3570030"/>
            <a:ext cx="5334000" cy="2238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ECCEC-03FC-4326-BC52-2A65F2504AF4}"/>
              </a:ext>
            </a:extLst>
          </p:cNvPr>
          <p:cNvSpPr txBox="1"/>
          <p:nvPr/>
        </p:nvSpPr>
        <p:spPr>
          <a:xfrm>
            <a:off x="3984249" y="2441519"/>
            <a:ext cx="3889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질문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궁금사항</a:t>
            </a:r>
          </a:p>
        </p:txBody>
      </p:sp>
    </p:spTree>
    <p:extLst>
      <p:ext uri="{BB962C8B-B14F-4D97-AF65-F5344CB8AC3E}">
        <p14:creationId xmlns:p14="http://schemas.microsoft.com/office/powerpoint/2010/main" val="53780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CCB7-ACEC-4DF2-BC0A-47AD366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요구사항 명세서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로그인 </a:t>
            </a:r>
            <a:r>
              <a:rPr lang="en-US" altLang="ko-KR" dirty="0">
                <a:latin typeface="+mn-ea"/>
                <a:ea typeface="+mn-ea"/>
              </a:rPr>
              <a:t>/ </a:t>
            </a:r>
            <a:r>
              <a:rPr lang="ko-KR" altLang="en-US" dirty="0">
                <a:latin typeface="+mn-ea"/>
                <a:ea typeface="+mn-ea"/>
              </a:rPr>
              <a:t>회원통합기능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1C0DDE9-BFE2-49BD-8A1D-77AA2361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26535"/>
              </p:ext>
            </p:extLst>
          </p:nvPr>
        </p:nvGraphicFramePr>
        <p:xfrm>
          <a:off x="1220685" y="1958381"/>
          <a:ext cx="10381380" cy="4557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798">
                  <a:extLst>
                    <a:ext uri="{9D8B030D-6E8A-4147-A177-3AD203B41FA5}">
                      <a16:colId xmlns:a16="http://schemas.microsoft.com/office/drawing/2014/main" val="1002958738"/>
                    </a:ext>
                  </a:extLst>
                </a:gridCol>
                <a:gridCol w="563166">
                  <a:extLst>
                    <a:ext uri="{9D8B030D-6E8A-4147-A177-3AD203B41FA5}">
                      <a16:colId xmlns:a16="http://schemas.microsoft.com/office/drawing/2014/main" val="2229042557"/>
                    </a:ext>
                  </a:extLst>
                </a:gridCol>
                <a:gridCol w="1480293">
                  <a:extLst>
                    <a:ext uri="{9D8B030D-6E8A-4147-A177-3AD203B41FA5}">
                      <a16:colId xmlns:a16="http://schemas.microsoft.com/office/drawing/2014/main" val="3838498649"/>
                    </a:ext>
                  </a:extLst>
                </a:gridCol>
                <a:gridCol w="7679123">
                  <a:extLst>
                    <a:ext uri="{9D8B030D-6E8A-4147-A177-3AD203B41FA5}">
                      <a16:colId xmlns:a16="http://schemas.microsoft.com/office/drawing/2014/main" val="4016349546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1PART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2PART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3PART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기능내용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61180"/>
                  </a:ext>
                </a:extLst>
              </a:tr>
              <a:tr h="214533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기억하기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시 등록한 이메일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세션에 저장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하는 기능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05216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개인 이메일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를 잊어버렸을 경우에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인증을 통해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에 있는 아이디를 찾아 알려주는 방식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89049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개인 비밀번호를 분실하였을 경우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인증을 통하여 비밀번호를 재설정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73627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권한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관리자가 가입된 회원 중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판매자인 작가에게 판매 권한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주도록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54729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 인증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아이디 대신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개인 이메일 인증을 통하여 회원가입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41965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칼럼 별 </a:t>
                      </a:r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정규식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체크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보안을 위해 각 칼럼 별 가입되는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값을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정규식에 맞게 체크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텍스트 상자 아래쪽에 사용할 수 있는 값인지 체크를 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49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이메일 중복 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아이디로 쓰이는 이메일은 개인마다 다르며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Unique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해야 하므로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에 해당 이메일이 존재하는 지 확인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920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 등급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시에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회원의 활동에 따라 등급을 부여해 주는 형식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으로 구현되었으며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 가입 시에 초기등급을 주어 자동으로 등급이 부여됨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19588"/>
                  </a:ext>
                </a:extLst>
              </a:tr>
              <a:tr h="321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약관 동의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이용약관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개인정보 처리방침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쿠폰 및 이벤트 알림 동의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체크박스를 주어 내용 확인 후 모두 동의 체크 박스를 클릭하면 모든 체크박스에 체크가 되도록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682176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개인 프로필 확인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적립포인트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주문 상품 수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가입일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회원등급 및 등급별 혜택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보여주며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주문한 상품 수 클릭 시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회원의 구매내역 페이지로 이동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225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 정보 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 이름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프로필 사진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성별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생일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등을 아래에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버튼은 주어 수정이 가능하도록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06497"/>
                  </a:ext>
                </a:extLst>
              </a:tr>
              <a:tr h="353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주소 관리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배송 받는 분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통하여 기본 주소가 자동으로 입력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상세주소 입력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방식으로 해당 회원의 주소를 수정할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81847"/>
                  </a:ext>
                </a:extLst>
              </a:tr>
              <a:tr h="321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구매내역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상품 번호를 받아와 제품명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구매일자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리뷰확인 를 확인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 하였으며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비고란에 리뷰확인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리뷰삭제 버튼을 주어 리뷰를 확인할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15771"/>
                  </a:ext>
                </a:extLst>
              </a:tr>
              <a:tr h="214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내 리뷰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회원이 구매하였던 상품 중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리뷰를 작성한 상품 및 리뷰를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paging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기능을 사용하여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한 화면에 보여줄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19654"/>
                  </a:ext>
                </a:extLst>
              </a:tr>
              <a:tr h="20738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회원통합기능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판매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등록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작품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작품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의 상세 정보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배송 관련 정보 의 입력을 통해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작가 권한을 가진 회원이 해당 상품을 등록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해 줄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818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구매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상품 구매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카테고리 별 구매하고 싶은 상품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을 선택 클릭하여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해당 상품을 확인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274424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별점</a:t>
                      </a:r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회원들이 리뷰 작성 시 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개의 별로 직접 </a:t>
                      </a:r>
                      <a:r>
                        <a:rPr lang="ko-KR" altLang="en-US" sz="9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별점을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직접 입력 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할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647032"/>
                  </a:ext>
                </a:extLst>
              </a:tr>
              <a:tr h="207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포인트 부여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상품의 정가 및 판매가 별 일정비율로 포인트를 계산하여 부여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하는 방식으로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738"/>
                  </a:ext>
                </a:extLst>
              </a:tr>
              <a:tr h="214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+mn-ea"/>
                          <a:ea typeface="+mn-ea"/>
                        </a:rPr>
                        <a:t>리뷰 작성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작품 리뷰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회원들이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구매한 작품에 한하여</a:t>
                      </a:r>
                      <a:r>
                        <a:rPr lang="en-US" altLang="ko-KR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작품에 대한 평가를 작성</a:t>
                      </a:r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하여 페이지에  보여질 수 있도록 구현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37" marR="6237" marT="623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8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32392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1">
  <a:themeElements>
    <a:clrScheme name="Korea01">
      <a:dk1>
        <a:srgbClr val="000000"/>
      </a:dk1>
      <a:lt1>
        <a:srgbClr val="FFFFFF"/>
      </a:lt1>
      <a:dk2>
        <a:srgbClr val="003366"/>
      </a:dk2>
      <a:lt2>
        <a:srgbClr val="F5F1D7"/>
      </a:lt2>
      <a:accent1>
        <a:srgbClr val="B2B2B2"/>
      </a:accent1>
      <a:accent2>
        <a:srgbClr val="C6BE5A"/>
      </a:accent2>
      <a:accent3>
        <a:srgbClr val="84AA4B"/>
      </a:accent3>
      <a:accent4>
        <a:srgbClr val="CB6B23"/>
      </a:accent4>
      <a:accent5>
        <a:srgbClr val="8A6EB2"/>
      </a:accent5>
      <a:accent6>
        <a:srgbClr val="4AA3AC"/>
      </a:accent6>
      <a:hlink>
        <a:srgbClr val="0FD2D7"/>
      </a:hlink>
      <a:folHlink>
        <a:srgbClr val="FF0066"/>
      </a:folHlink>
    </a:clrScheme>
    <a:fontScheme name="Korea01">
      <a:majorFont>
        <a:latin typeface="Calisto MT"/>
        <a:ea typeface=""/>
        <a:cs typeface=""/>
      </a:majorFont>
      <a:minorFont>
        <a:latin typeface="Constantia"/>
        <a:ea typeface=""/>
        <a:cs typeface=""/>
      </a:minorFont>
    </a:fontScheme>
    <a:fmtScheme name="Korea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35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35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81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translucentPowder">
            <a:bevelT w="38100" h="38100" prst="slope"/>
          </a:sp3d>
        </a:effectStyle>
        <a:effectStyle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8000000"/>
            </a:lightRig>
          </a:scene3d>
          <a:sp3d prstMaterial="flat">
            <a:bevelT w="31750" h="63500" prst="slope"/>
          </a:sp3d>
        </a:effectStyle>
        <a:effectStyle>
          <a:effectLst>
            <a:outerShdw blurRad="38100" dist="38100" dir="2700000" algn="b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6200000"/>
            </a:lightRig>
          </a:scene3d>
          <a:sp3d prstMaterial="flat">
            <a:bevelT w="57150" h="1143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90000"/>
              </a:schemeClr>
            </a:gs>
            <a:gs pos="100000">
              <a:schemeClr val="phClr">
                <a:shade val="90000"/>
                <a:satMod val="100000"/>
                <a:lumMod val="80000"/>
              </a:schemeClr>
            </a:gs>
          </a:gsLst>
          <a:lin ang="10800000" scaled="1"/>
        </a:gradFill>
        <a:gradFill rotWithShape="1">
          <a:gsLst>
            <a:gs pos="22000">
              <a:schemeClr val="phClr">
                <a:tint val="100000"/>
                <a:shade val="60000"/>
                <a:satMod val="170000"/>
              </a:schemeClr>
            </a:gs>
            <a:gs pos="100000">
              <a:schemeClr val="phClr">
                <a:tint val="95000"/>
                <a:shade val="100000"/>
                <a:satMod val="130000"/>
                <a:lumMod val="130000"/>
              </a:schemeClr>
            </a:gs>
          </a:gsLst>
          <a:lin ang="27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TM10237561[[fn=매듭 테마]]</Template>
  <TotalTime>3166</TotalTime>
  <Words>2980</Words>
  <Application>Microsoft Office PowerPoint</Application>
  <PresentationFormat>와이드스크린</PresentationFormat>
  <Paragraphs>903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Arial</vt:lpstr>
      <vt:lpstr>Calisto MT</vt:lpstr>
      <vt:lpstr>Castellar</vt:lpstr>
      <vt:lpstr>Constantia</vt:lpstr>
      <vt:lpstr>New_Korea01</vt:lpstr>
      <vt:lpstr>Classick</vt:lpstr>
      <vt:lpstr>목 차</vt:lpstr>
      <vt:lpstr>프로젝트 소개</vt:lpstr>
      <vt:lpstr>SOFTWARE</vt:lpstr>
      <vt:lpstr>조원 소개 및 역할</vt:lpstr>
      <vt:lpstr>프로젝트 일정</vt:lpstr>
      <vt:lpstr>프로젝트 과정</vt:lpstr>
      <vt:lpstr>요구사항 명세서(메인 / 비로그인 화면)</vt:lpstr>
      <vt:lpstr>요구사항 명세서(로그인 / 회원통합기능)</vt:lpstr>
      <vt:lpstr>요구사항 명세서(관리자 기능)</vt:lpstr>
      <vt:lpstr>DB 테이블 구축</vt:lpstr>
      <vt:lpstr>DB 테이블 프로세스</vt:lpstr>
      <vt:lpstr>DB 테이블 프로세스</vt:lpstr>
      <vt:lpstr>화면 기능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화면 기능(HTML, CSS, JSP)</vt:lpstr>
      <vt:lpstr>회원 가입</vt:lpstr>
      <vt:lpstr>회원 가입</vt:lpstr>
      <vt:lpstr>회원 가입</vt:lpstr>
      <vt:lpstr>회원 가입</vt:lpstr>
      <vt:lpstr>로그인</vt:lpstr>
      <vt:lpstr>로그인 기능</vt:lpstr>
      <vt:lpstr>로그아웃 기능</vt:lpstr>
      <vt:lpstr>마이 페이지</vt:lpstr>
      <vt:lpstr>마이 페이지</vt:lpstr>
      <vt:lpstr>마이 페이지</vt:lpstr>
      <vt:lpstr>마이 페이지</vt:lpstr>
      <vt:lpstr>마이 페이지</vt:lpstr>
      <vt:lpstr>마이 페이지</vt:lpstr>
      <vt:lpstr>마이 페이지</vt:lpstr>
      <vt:lpstr>리뷰 기능</vt:lpstr>
      <vt:lpstr>리뷰 기능</vt:lpstr>
      <vt:lpstr>리뷰 기능</vt:lpstr>
      <vt:lpstr>리뷰 기능</vt:lpstr>
      <vt:lpstr>리뷰 기능</vt:lpstr>
      <vt:lpstr>리뷰 기능</vt:lpstr>
      <vt:lpstr>인기작가 페이지</vt:lpstr>
      <vt:lpstr>인기작가 페이지</vt:lpstr>
      <vt:lpstr>인기작가 페이지</vt:lpstr>
      <vt:lpstr>인기작가 페이지</vt:lpstr>
      <vt:lpstr>인기작가 페이지</vt:lpstr>
      <vt:lpstr>권한 부여</vt:lpstr>
      <vt:lpstr>권한 부여</vt:lpstr>
      <vt:lpstr>권한 부여</vt:lpstr>
      <vt:lpstr>공지사항</vt:lpstr>
      <vt:lpstr>공지사항</vt:lpstr>
      <vt:lpstr>공지사항</vt:lpstr>
      <vt:lpstr>공지사항</vt:lpstr>
      <vt:lpstr>공지사항</vt:lpstr>
      <vt:lpstr>공지사항</vt:lpstr>
      <vt:lpstr>공지사항</vt:lpstr>
      <vt:lpstr>자주 묻는 질문</vt:lpstr>
      <vt:lpstr>자주 묻는 질문</vt:lpstr>
      <vt:lpstr>자주 묻는 질문</vt:lpstr>
      <vt:lpstr>자주 묻는 질문</vt:lpstr>
      <vt:lpstr>자주 묻는 질문</vt:lpstr>
      <vt:lpstr>자주 묻는 질문</vt:lpstr>
      <vt:lpstr>자주 묻는 질문</vt:lpstr>
      <vt:lpstr>메일로 문의</vt:lpstr>
      <vt:lpstr>장바구니 기능</vt:lpstr>
      <vt:lpstr>장바구니 기능</vt:lpstr>
      <vt:lpstr>장바구니 기능</vt:lpstr>
      <vt:lpstr>장바구니 기능</vt:lpstr>
      <vt:lpstr>상품등록 기능</vt:lpstr>
      <vt:lpstr>상품등록 기능 </vt:lpstr>
      <vt:lpstr>상품등록 기능 </vt:lpstr>
      <vt:lpstr>상품등록 기능 </vt:lpstr>
      <vt:lpstr>관리자 기능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  <vt:lpstr>Admin Page(관리자 기능)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동선</dc:creator>
  <cp:lastModifiedBy>김 동선</cp:lastModifiedBy>
  <cp:revision>859</cp:revision>
  <dcterms:created xsi:type="dcterms:W3CDTF">2021-02-03T02:45:52Z</dcterms:created>
  <dcterms:modified xsi:type="dcterms:W3CDTF">2021-02-18T13:25:21Z</dcterms:modified>
</cp:coreProperties>
</file>